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69" r:id="rId2"/>
    <p:sldId id="278" r:id="rId3"/>
    <p:sldId id="281" r:id="rId4"/>
    <p:sldId id="279" r:id="rId5"/>
    <p:sldId id="283" r:id="rId6"/>
    <p:sldId id="280" r:id="rId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A4A"/>
    <a:srgbClr val="D32B2B"/>
    <a:srgbClr val="DD2727"/>
    <a:srgbClr val="B60407"/>
    <a:srgbClr val="046EB8"/>
    <a:srgbClr val="7AAF00"/>
    <a:srgbClr val="7EDE26"/>
    <a:srgbClr val="26AFE0"/>
    <a:srgbClr val="FF6E01"/>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2" autoAdjust="0"/>
    <p:restoredTop sz="94660"/>
  </p:normalViewPr>
  <p:slideViewPr>
    <p:cSldViewPr>
      <p:cViewPr varScale="1">
        <p:scale>
          <a:sx n="71" d="100"/>
          <a:sy n="71" d="100"/>
        </p:scale>
        <p:origin x="168" y="79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2/27/20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‹N°›</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‹N°›</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2/27/20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ctr">
            <a:normAutofit/>
          </a:bodyPr>
          <a:lstStyle>
            <a:lvl1pPr>
              <a:defRPr lang="en-US">
                <a:solidFill>
                  <a:schemeClr val="bg1">
                    <a:lumMod val="75000"/>
                  </a:schemeClr>
                </a:solidFill>
              </a:defRPr>
            </a:lvl1pPr>
          </a:lstStyle>
          <a:p>
            <a:pPr marL="0" lvl="0"/>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2/27/20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2/27/20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68124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2/27/20</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‹N°›</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62" r:id="rId8"/>
    <p:sldLayoutId id="2147483655" r:id="rId9"/>
    <p:sldLayoutId id="2147483656" r:id="rId10"/>
    <p:sldLayoutId id="2147483657" r:id="rId11"/>
    <p:sldLayoutId id="2147483658" r:id="rId12"/>
    <p:sldLayoutId id="2147483659"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tiff"/><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tiff"/><Relationship Id="rId11" Type="http://schemas.openxmlformats.org/officeDocument/2006/relationships/image" Target="../media/image12.svg"/><Relationship Id="rId5" Type="http://schemas.openxmlformats.org/officeDocument/2006/relationships/image" Target="../media/image6.tiff"/><Relationship Id="rId10" Type="http://schemas.openxmlformats.org/officeDocument/2006/relationships/image" Target="../media/image11.png"/><Relationship Id="rId4" Type="http://schemas.openxmlformats.org/officeDocument/2006/relationships/image" Target="../media/image5.tiff"/><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16.tiff"/><Relationship Id="rId7" Type="http://schemas.openxmlformats.org/officeDocument/2006/relationships/hyperlink" Target="https://stackoverflow.com/"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Box 49">
            <a:extLst>
              <a:ext uri="{FF2B5EF4-FFF2-40B4-BE49-F238E27FC236}">
                <a16:creationId xmlns:a16="http://schemas.microsoft.com/office/drawing/2014/main" id="{03FCEFDD-DD12-1F4E-8A02-E7C23B1D4065}"/>
              </a:ext>
            </a:extLst>
          </p:cNvPr>
          <p:cNvSpPr txBox="1"/>
          <p:nvPr/>
        </p:nvSpPr>
        <p:spPr>
          <a:xfrm>
            <a:off x="1674812" y="304800"/>
            <a:ext cx="8915400"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BIENVENUE</a:t>
            </a:r>
          </a:p>
        </p:txBody>
      </p:sp>
      <p:grpSp>
        <p:nvGrpSpPr>
          <p:cNvPr id="121" name="Group 50">
            <a:extLst>
              <a:ext uri="{FF2B5EF4-FFF2-40B4-BE49-F238E27FC236}">
                <a16:creationId xmlns:a16="http://schemas.microsoft.com/office/drawing/2014/main" id="{2E30CC38-DFDA-4A4D-83CF-36B9C58E51C1}"/>
              </a:ext>
            </a:extLst>
          </p:cNvPr>
          <p:cNvGrpSpPr/>
          <p:nvPr/>
        </p:nvGrpSpPr>
        <p:grpSpPr>
          <a:xfrm>
            <a:off x="2817812" y="4339254"/>
            <a:ext cx="6324600" cy="707886"/>
            <a:chOff x="4679586" y="878988"/>
            <a:chExt cx="1745757" cy="190500"/>
          </a:xfrm>
        </p:grpSpPr>
        <p:sp>
          <p:nvSpPr>
            <p:cNvPr id="122" name="Oval 51">
              <a:extLst>
                <a:ext uri="{FF2B5EF4-FFF2-40B4-BE49-F238E27FC236}">
                  <a16:creationId xmlns:a16="http://schemas.microsoft.com/office/drawing/2014/main" id="{6760EE54-82A3-AC4A-9FF5-BFB71C18A0A0}"/>
                </a:ext>
              </a:extLst>
            </p:cNvPr>
            <p:cNvSpPr/>
            <p:nvPr/>
          </p:nvSpPr>
          <p:spPr>
            <a:xfrm>
              <a:off x="4679586" y="878988"/>
              <a:ext cx="213057" cy="189089"/>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52">
              <a:extLst>
                <a:ext uri="{FF2B5EF4-FFF2-40B4-BE49-F238E27FC236}">
                  <a16:creationId xmlns:a16="http://schemas.microsoft.com/office/drawing/2014/main" id="{514B5FAD-7824-E241-A4F6-568867D4F237}"/>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53">
              <a:extLst>
                <a:ext uri="{FF2B5EF4-FFF2-40B4-BE49-F238E27FC236}">
                  <a16:creationId xmlns:a16="http://schemas.microsoft.com/office/drawing/2014/main" id="{57EFA059-44F1-0449-8431-6B78629AE184}"/>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54">
              <a:extLst>
                <a:ext uri="{FF2B5EF4-FFF2-40B4-BE49-F238E27FC236}">
                  <a16:creationId xmlns:a16="http://schemas.microsoft.com/office/drawing/2014/main" id="{9722E972-2A3B-8544-ACDB-37BE8B66B4BD}"/>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55">
              <a:extLst>
                <a:ext uri="{FF2B5EF4-FFF2-40B4-BE49-F238E27FC236}">
                  <a16:creationId xmlns:a16="http://schemas.microsoft.com/office/drawing/2014/main" id="{A7B69134-7CB8-B04A-98B7-42265930283C}"/>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58">
              <a:extLst>
                <a:ext uri="{FF2B5EF4-FFF2-40B4-BE49-F238E27FC236}">
                  <a16:creationId xmlns:a16="http://schemas.microsoft.com/office/drawing/2014/main" id="{136D2C0E-E8FA-2D40-8ED5-F53460001E36}"/>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56">
            <a:extLst>
              <a:ext uri="{FF2B5EF4-FFF2-40B4-BE49-F238E27FC236}">
                <a16:creationId xmlns:a16="http://schemas.microsoft.com/office/drawing/2014/main" id="{892BA481-39C6-AE4D-9558-926F9ADC85BC}"/>
              </a:ext>
            </a:extLst>
          </p:cNvPr>
          <p:cNvSpPr txBox="1"/>
          <p:nvPr/>
        </p:nvSpPr>
        <p:spPr>
          <a:xfrm>
            <a:off x="1072342" y="2362200"/>
            <a:ext cx="9746470" cy="707886"/>
          </a:xfrm>
          <a:prstGeom prst="rect">
            <a:avLst/>
          </a:prstGeom>
          <a:noFill/>
        </p:spPr>
        <p:txBody>
          <a:bodyPr wrap="square" rtlCol="0">
            <a:spAutoFit/>
          </a:bodyPr>
          <a:lstStyle/>
          <a:p>
            <a:pPr algn="ctr"/>
            <a:r>
              <a:rPr lang="en-US" sz="4000" dirty="0">
                <a:solidFill>
                  <a:srgbClr val="52CBBE"/>
                </a:solidFill>
                <a:latin typeface="Tw Cen MT" panose="020B0602020104020603" pitchFamily="34" charset="0"/>
              </a:rPr>
              <a:t>PROJET G.</a:t>
            </a:r>
            <a:r>
              <a:rPr lang="fr-FR" sz="4000" dirty="0">
                <a:solidFill>
                  <a:srgbClr val="52CBBE"/>
                </a:solidFill>
                <a:latin typeface="Tw Cen MT" panose="020B0602020104020603" pitchFamily="34" charset="0"/>
              </a:rPr>
              <a:t>M.P.R</a:t>
            </a:r>
            <a:endParaRPr lang="en-US" sz="4000" dirty="0">
              <a:solidFill>
                <a:srgbClr val="52CBBE"/>
              </a:solidFill>
              <a:latin typeface="Tw Cen MT" panose="020B0602020104020603" pitchFamily="34" charset="0"/>
            </a:endParaRPr>
          </a:p>
        </p:txBody>
      </p:sp>
      <p:sp>
        <p:nvSpPr>
          <p:cNvPr id="149" name="Rectangle 148">
            <a:extLst>
              <a:ext uri="{FF2B5EF4-FFF2-40B4-BE49-F238E27FC236}">
                <a16:creationId xmlns:a16="http://schemas.microsoft.com/office/drawing/2014/main" id="{A27B3CFD-9640-2C4B-958D-F38768BE32B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ZoneTexte 159">
            <a:extLst>
              <a:ext uri="{FF2B5EF4-FFF2-40B4-BE49-F238E27FC236}">
                <a16:creationId xmlns:a16="http://schemas.microsoft.com/office/drawing/2014/main" id="{481D6C08-C04B-E04C-B479-F43F40692DC4}"/>
              </a:ext>
            </a:extLst>
          </p:cNvPr>
          <p:cNvSpPr txBox="1"/>
          <p:nvPr/>
        </p:nvSpPr>
        <p:spPr>
          <a:xfrm>
            <a:off x="11468100" y="6299200"/>
            <a:ext cx="625492" cy="369332"/>
          </a:xfrm>
          <a:prstGeom prst="rect">
            <a:avLst/>
          </a:prstGeom>
          <a:noFill/>
        </p:spPr>
        <p:txBody>
          <a:bodyPr wrap="none" rtlCol="0">
            <a:spAutoFit/>
          </a:bodyPr>
          <a:lstStyle/>
          <a:p>
            <a:r>
              <a:rPr lang="fr-FR" dirty="0"/>
              <a:t>1/17</a:t>
            </a:r>
          </a:p>
        </p:txBody>
      </p:sp>
    </p:spTree>
    <p:extLst>
      <p:ext uri="{BB962C8B-B14F-4D97-AF65-F5344CB8AC3E}">
        <p14:creationId xmlns:p14="http://schemas.microsoft.com/office/powerpoint/2010/main" val="343187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inVertical)">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wipe(down)">
                                      <p:cBhvr>
                                        <p:cTn id="12" dur="500"/>
                                        <p:tgtEl>
                                          <p:spTgt spid="12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1000"/>
                                        <p:tgtEl>
                                          <p:spTgt spid="121"/>
                                        </p:tgtEl>
                                      </p:cBhvr>
                                    </p:animEffect>
                                    <p:anim calcmode="lin" valueType="num">
                                      <p:cBhvr>
                                        <p:cTn id="18" dur="1000" fill="hold"/>
                                        <p:tgtEl>
                                          <p:spTgt spid="121"/>
                                        </p:tgtEl>
                                        <p:attrNameLst>
                                          <p:attrName>ppt_x</p:attrName>
                                        </p:attrNameLst>
                                      </p:cBhvr>
                                      <p:tavLst>
                                        <p:tav tm="0">
                                          <p:val>
                                            <p:strVal val="#ppt_x"/>
                                          </p:val>
                                        </p:tav>
                                        <p:tav tm="100000">
                                          <p:val>
                                            <p:strVal val="#ppt_x"/>
                                          </p:val>
                                        </p:tav>
                                      </p:tavLst>
                                    </p:anim>
                                    <p:anim calcmode="lin" valueType="num">
                                      <p:cBhvr>
                                        <p:cTn id="19"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6235655" y="1676688"/>
            <a:ext cx="3797178" cy="4839577"/>
          </a:xfrm>
          <a:custGeom>
            <a:avLst/>
            <a:gdLst>
              <a:gd name="connsiteX0" fmla="*/ 3152498 w 3797178"/>
              <a:gd name="connsiteY0" fmla="*/ 0 h 4839577"/>
              <a:gd name="connsiteX1" fmla="*/ 3654853 w 3797178"/>
              <a:gd name="connsiteY1" fmla="*/ 502355 h 4839577"/>
              <a:gd name="connsiteX2" fmla="*/ 3507717 w 3797178"/>
              <a:gd name="connsiteY2" fmla="*/ 857574 h 4839577"/>
              <a:gd name="connsiteX3" fmla="*/ 3441700 w 3797178"/>
              <a:gd name="connsiteY3" fmla="*/ 912042 h 4839577"/>
              <a:gd name="connsiteX4" fmla="*/ 3375461 w 3797178"/>
              <a:gd name="connsiteY4" fmla="*/ 970265 h 4839577"/>
              <a:gd name="connsiteX5" fmla="*/ 3485077 w 3797178"/>
              <a:gd name="connsiteY5" fmla="*/ 1638448 h 4839577"/>
              <a:gd name="connsiteX6" fmla="*/ 3480650 w 3797178"/>
              <a:gd name="connsiteY6" fmla="*/ 1637990 h 4839577"/>
              <a:gd name="connsiteX7" fmla="*/ 3568135 w 3797178"/>
              <a:gd name="connsiteY7" fmla="*/ 1710171 h 4839577"/>
              <a:gd name="connsiteX8" fmla="*/ 3797178 w 3797178"/>
              <a:gd name="connsiteY8" fmla="*/ 2263130 h 4839577"/>
              <a:gd name="connsiteX9" fmla="*/ 3172777 w 3797178"/>
              <a:gd name="connsiteY9" fmla="*/ 3029245 h 4839577"/>
              <a:gd name="connsiteX10" fmla="*/ 3160774 w 3797178"/>
              <a:gd name="connsiteY10" fmla="*/ 3031077 h 4839577"/>
              <a:gd name="connsiteX11" fmla="*/ 3050716 w 3797178"/>
              <a:gd name="connsiteY11" fmla="*/ 3089584 h 4839577"/>
              <a:gd name="connsiteX12" fmla="*/ 3019939 w 3797178"/>
              <a:gd name="connsiteY12" fmla="*/ 3799829 h 4839577"/>
              <a:gd name="connsiteX13" fmla="*/ 3015386 w 3797178"/>
              <a:gd name="connsiteY13" fmla="*/ 3799109 h 4839577"/>
              <a:gd name="connsiteX14" fmla="*/ 3067857 w 3797178"/>
              <a:gd name="connsiteY14" fmla="*/ 3842402 h 4839577"/>
              <a:gd name="connsiteX15" fmla="*/ 3238945 w 3797178"/>
              <a:gd name="connsiteY15" fmla="*/ 4255445 h 4839577"/>
              <a:gd name="connsiteX16" fmla="*/ 2654813 w 3797178"/>
              <a:gd name="connsiteY16" fmla="*/ 4839577 h 4839577"/>
              <a:gd name="connsiteX17" fmla="*/ 2070681 w 3797178"/>
              <a:gd name="connsiteY17" fmla="*/ 4255445 h 4839577"/>
              <a:gd name="connsiteX18" fmla="*/ 2427443 w 3797178"/>
              <a:gd name="connsiteY18" fmla="*/ 3717217 h 4839577"/>
              <a:gd name="connsiteX19" fmla="*/ 2471404 w 3797178"/>
              <a:gd name="connsiteY19" fmla="*/ 3703571 h 4839577"/>
              <a:gd name="connsiteX20" fmla="*/ 2558516 w 3797178"/>
              <a:gd name="connsiteY20" fmla="*/ 3655875 h 4839577"/>
              <a:gd name="connsiteX21" fmla="*/ 2600839 w 3797178"/>
              <a:gd name="connsiteY21" fmla="*/ 2926704 h 4839577"/>
              <a:gd name="connsiteX22" fmla="*/ 2605827 w 3797178"/>
              <a:gd name="connsiteY22" fmla="*/ 2927601 h 4839577"/>
              <a:gd name="connsiteX23" fmla="*/ 2577951 w 3797178"/>
              <a:gd name="connsiteY23" fmla="*/ 2911579 h 4839577"/>
              <a:gd name="connsiteX24" fmla="*/ 2521257 w 3797178"/>
              <a:gd name="connsiteY24" fmla="*/ 2864802 h 4839577"/>
              <a:gd name="connsiteX25" fmla="*/ 2525433 w 3797178"/>
              <a:gd name="connsiteY25" fmla="*/ 2874317 h 4839577"/>
              <a:gd name="connsiteX26" fmla="*/ 1573602 w 3797178"/>
              <a:gd name="connsiteY26" fmla="*/ 3273231 h 4839577"/>
              <a:gd name="connsiteX27" fmla="*/ 1564266 w 3797178"/>
              <a:gd name="connsiteY27" fmla="*/ 3328933 h 4839577"/>
              <a:gd name="connsiteX28" fmla="*/ 1562257 w 3797178"/>
              <a:gd name="connsiteY28" fmla="*/ 3368727 h 4839577"/>
              <a:gd name="connsiteX29" fmla="*/ 783150 w 3797178"/>
              <a:gd name="connsiteY29" fmla="*/ 4071804 h 4839577"/>
              <a:gd name="connsiteX30" fmla="*/ 0 w 3797178"/>
              <a:gd name="connsiteY30" fmla="*/ 3288654 h 4839577"/>
              <a:gd name="connsiteX31" fmla="*/ 783150 w 3797178"/>
              <a:gd name="connsiteY31" fmla="*/ 2505504 h 4839577"/>
              <a:gd name="connsiteX32" fmla="*/ 1221017 w 3797178"/>
              <a:gd name="connsiteY32" fmla="*/ 2639254 h 4839577"/>
              <a:gd name="connsiteX33" fmla="*/ 1235975 w 3797178"/>
              <a:gd name="connsiteY33" fmla="*/ 2651596 h 4839577"/>
              <a:gd name="connsiteX34" fmla="*/ 1290702 w 3797178"/>
              <a:gd name="connsiteY34" fmla="*/ 2684225 h 4839577"/>
              <a:gd name="connsiteX35" fmla="*/ 2234920 w 3797178"/>
              <a:gd name="connsiteY35" fmla="*/ 2212329 h 4839577"/>
              <a:gd name="connsiteX36" fmla="*/ 2235655 w 3797178"/>
              <a:gd name="connsiteY36" fmla="*/ 2214003 h 4839577"/>
              <a:gd name="connsiteX37" fmla="*/ 2237212 w 3797178"/>
              <a:gd name="connsiteY37" fmla="*/ 2183175 h 4839577"/>
              <a:gd name="connsiteX38" fmla="*/ 2242263 w 3797178"/>
              <a:gd name="connsiteY38" fmla="*/ 2150078 h 4839577"/>
              <a:gd name="connsiteX39" fmla="*/ 2242064 w 3797178"/>
              <a:gd name="connsiteY39" fmla="*/ 2150417 h 4839577"/>
              <a:gd name="connsiteX40" fmla="*/ 1672918 w 3797178"/>
              <a:gd name="connsiteY40" fmla="*/ 1755901 h 4839577"/>
              <a:gd name="connsiteX41" fmla="*/ 1569419 w 3797178"/>
              <a:gd name="connsiteY41" fmla="*/ 1798709 h 4839577"/>
              <a:gd name="connsiteX42" fmla="*/ 1548685 w 3797178"/>
              <a:gd name="connsiteY42" fmla="*/ 1809963 h 4839577"/>
              <a:gd name="connsiteX43" fmla="*/ 1321315 w 3797178"/>
              <a:gd name="connsiteY43" fmla="*/ 1855867 h 4839577"/>
              <a:gd name="connsiteX44" fmla="*/ 737183 w 3797178"/>
              <a:gd name="connsiteY44" fmla="*/ 1271735 h 4839577"/>
              <a:gd name="connsiteX45" fmla="*/ 1321315 w 3797178"/>
              <a:gd name="connsiteY45" fmla="*/ 687603 h 4839577"/>
              <a:gd name="connsiteX46" fmla="*/ 1893580 w 3797178"/>
              <a:gd name="connsiteY46" fmla="*/ 1154012 h 4839577"/>
              <a:gd name="connsiteX47" fmla="*/ 1902756 w 3797178"/>
              <a:gd name="connsiteY47" fmla="*/ 1245040 h 4839577"/>
              <a:gd name="connsiteX48" fmla="*/ 1903927 w 3797178"/>
              <a:gd name="connsiteY48" fmla="*/ 1243160 h 4839577"/>
              <a:gd name="connsiteX49" fmla="*/ 2542102 w 3797178"/>
              <a:gd name="connsiteY49" fmla="*/ 1638448 h 4839577"/>
              <a:gd name="connsiteX50" fmla="*/ 2535507 w 3797178"/>
              <a:gd name="connsiteY50" fmla="*/ 1649701 h 4839577"/>
              <a:gd name="connsiteX51" fmla="*/ 2577951 w 3797178"/>
              <a:gd name="connsiteY51" fmla="*/ 1614682 h 4839577"/>
              <a:gd name="connsiteX52" fmla="*/ 2686513 w 3797178"/>
              <a:gd name="connsiteY52" fmla="*/ 1555756 h 4839577"/>
              <a:gd name="connsiteX53" fmla="*/ 2680214 w 3797178"/>
              <a:gd name="connsiteY53" fmla="*/ 1555104 h 4839577"/>
              <a:gd name="connsiteX54" fmla="*/ 2867901 w 3797178"/>
              <a:gd name="connsiteY54" fmla="*/ 951839 h 4839577"/>
              <a:gd name="connsiteX55" fmla="*/ 2802586 w 3797178"/>
              <a:gd name="connsiteY55" fmla="*/ 861952 h 4839577"/>
              <a:gd name="connsiteX56" fmla="*/ 2797280 w 3797178"/>
              <a:gd name="connsiteY56" fmla="*/ 857574 h 4839577"/>
              <a:gd name="connsiteX57" fmla="*/ 2650143 w 3797178"/>
              <a:gd name="connsiteY57" fmla="*/ 502355 h 4839577"/>
              <a:gd name="connsiteX58" fmla="*/ 3152498 w 3797178"/>
              <a:gd name="connsiteY58" fmla="*/ 0 h 483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797178" h="4839577">
                <a:moveTo>
                  <a:pt x="3152498" y="0"/>
                </a:moveTo>
                <a:cubicBezTo>
                  <a:pt x="3429941" y="0"/>
                  <a:pt x="3654853" y="224912"/>
                  <a:pt x="3654853" y="502355"/>
                </a:cubicBezTo>
                <a:cubicBezTo>
                  <a:pt x="3654853" y="641077"/>
                  <a:pt x="3598625" y="766666"/>
                  <a:pt x="3507717" y="857574"/>
                </a:cubicBezTo>
                <a:lnTo>
                  <a:pt x="3441700" y="912042"/>
                </a:lnTo>
                <a:lnTo>
                  <a:pt x="3375461" y="970265"/>
                </a:lnTo>
                <a:cubicBezTo>
                  <a:pt x="3225583" y="1136475"/>
                  <a:pt x="3203098" y="1429394"/>
                  <a:pt x="3485077" y="1638448"/>
                </a:cubicBezTo>
                <a:lnTo>
                  <a:pt x="3480650" y="1637990"/>
                </a:lnTo>
                <a:lnTo>
                  <a:pt x="3568135" y="1710171"/>
                </a:lnTo>
                <a:cubicBezTo>
                  <a:pt x="3709649" y="1851686"/>
                  <a:pt x="3797178" y="2047186"/>
                  <a:pt x="3797178" y="2263130"/>
                </a:cubicBezTo>
                <a:cubicBezTo>
                  <a:pt x="3797178" y="2641032"/>
                  <a:pt x="3529122" y="2956326"/>
                  <a:pt x="3172777" y="3029245"/>
                </a:cubicBezTo>
                <a:lnTo>
                  <a:pt x="3160774" y="3031077"/>
                </a:lnTo>
                <a:lnTo>
                  <a:pt x="3050716" y="3089584"/>
                </a:lnTo>
                <a:cubicBezTo>
                  <a:pt x="2813779" y="3257053"/>
                  <a:pt x="2801393" y="3583136"/>
                  <a:pt x="3019939" y="3799829"/>
                </a:cubicBezTo>
                <a:lnTo>
                  <a:pt x="3015386" y="3799109"/>
                </a:lnTo>
                <a:lnTo>
                  <a:pt x="3067857" y="3842402"/>
                </a:lnTo>
                <a:cubicBezTo>
                  <a:pt x="3173564" y="3948109"/>
                  <a:pt x="3238945" y="4094142"/>
                  <a:pt x="3238945" y="4255445"/>
                </a:cubicBezTo>
                <a:cubicBezTo>
                  <a:pt x="3238945" y="4578052"/>
                  <a:pt x="2977420" y="4839577"/>
                  <a:pt x="2654813" y="4839577"/>
                </a:cubicBezTo>
                <a:cubicBezTo>
                  <a:pt x="2332206" y="4839577"/>
                  <a:pt x="2070681" y="4578052"/>
                  <a:pt x="2070681" y="4255445"/>
                </a:cubicBezTo>
                <a:cubicBezTo>
                  <a:pt x="2070681" y="4013490"/>
                  <a:pt x="2217789" y="3805893"/>
                  <a:pt x="2427443" y="3717217"/>
                </a:cubicBezTo>
                <a:lnTo>
                  <a:pt x="2471404" y="3703571"/>
                </a:lnTo>
                <a:lnTo>
                  <a:pt x="2558516" y="3655875"/>
                </a:lnTo>
                <a:cubicBezTo>
                  <a:pt x="2776208" y="3499114"/>
                  <a:pt x="2864761" y="3158214"/>
                  <a:pt x="2600839" y="2926704"/>
                </a:cubicBezTo>
                <a:lnTo>
                  <a:pt x="2605827" y="2927601"/>
                </a:lnTo>
                <a:lnTo>
                  <a:pt x="2577951" y="2911579"/>
                </a:lnTo>
                <a:lnTo>
                  <a:pt x="2521257" y="2864802"/>
                </a:lnTo>
                <a:lnTo>
                  <a:pt x="2525433" y="2874317"/>
                </a:lnTo>
                <a:cubicBezTo>
                  <a:pt x="2160804" y="2636192"/>
                  <a:pt x="1674788" y="2841760"/>
                  <a:pt x="1573602" y="3273231"/>
                </a:cubicBezTo>
                <a:lnTo>
                  <a:pt x="1564266" y="3328933"/>
                </a:lnTo>
                <a:lnTo>
                  <a:pt x="1562257" y="3368727"/>
                </a:lnTo>
                <a:cubicBezTo>
                  <a:pt x="1522151" y="3763635"/>
                  <a:pt x="1188639" y="4071804"/>
                  <a:pt x="783150" y="4071804"/>
                </a:cubicBezTo>
                <a:cubicBezTo>
                  <a:pt x="350628" y="4071804"/>
                  <a:pt x="0" y="3721176"/>
                  <a:pt x="0" y="3288654"/>
                </a:cubicBezTo>
                <a:cubicBezTo>
                  <a:pt x="0" y="2856132"/>
                  <a:pt x="350628" y="2505504"/>
                  <a:pt x="783150" y="2505504"/>
                </a:cubicBezTo>
                <a:cubicBezTo>
                  <a:pt x="945346" y="2505504"/>
                  <a:pt x="1096025" y="2554811"/>
                  <a:pt x="1221017" y="2639254"/>
                </a:cubicBezTo>
                <a:lnTo>
                  <a:pt x="1235975" y="2651596"/>
                </a:lnTo>
                <a:lnTo>
                  <a:pt x="1290702" y="2684225"/>
                </a:lnTo>
                <a:cubicBezTo>
                  <a:pt x="1662211" y="2878011"/>
                  <a:pt x="2151577" y="2732484"/>
                  <a:pt x="2234920" y="2212329"/>
                </a:cubicBezTo>
                <a:lnTo>
                  <a:pt x="2235655" y="2214003"/>
                </a:lnTo>
                <a:lnTo>
                  <a:pt x="2237212" y="2183175"/>
                </a:lnTo>
                <a:lnTo>
                  <a:pt x="2242263" y="2150078"/>
                </a:lnTo>
                <a:lnTo>
                  <a:pt x="2242064" y="2150417"/>
                </a:lnTo>
                <a:cubicBezTo>
                  <a:pt x="2220534" y="1828849"/>
                  <a:pt x="1951057" y="1675011"/>
                  <a:pt x="1672918" y="1755901"/>
                </a:cubicBezTo>
                <a:lnTo>
                  <a:pt x="1569419" y="1798709"/>
                </a:lnTo>
                <a:lnTo>
                  <a:pt x="1548685" y="1809963"/>
                </a:lnTo>
                <a:cubicBezTo>
                  <a:pt x="1478801" y="1839522"/>
                  <a:pt x="1401967" y="1855867"/>
                  <a:pt x="1321315" y="1855867"/>
                </a:cubicBezTo>
                <a:cubicBezTo>
                  <a:pt x="998708" y="1855867"/>
                  <a:pt x="737183" y="1594342"/>
                  <a:pt x="737183" y="1271735"/>
                </a:cubicBezTo>
                <a:cubicBezTo>
                  <a:pt x="737183" y="949128"/>
                  <a:pt x="998708" y="687603"/>
                  <a:pt x="1321315" y="687603"/>
                </a:cubicBezTo>
                <a:cubicBezTo>
                  <a:pt x="1603596" y="687603"/>
                  <a:pt x="1839112" y="887833"/>
                  <a:pt x="1893580" y="1154012"/>
                </a:cubicBezTo>
                <a:lnTo>
                  <a:pt x="1902756" y="1245040"/>
                </a:lnTo>
                <a:lnTo>
                  <a:pt x="1903927" y="1243160"/>
                </a:lnTo>
                <a:cubicBezTo>
                  <a:pt x="1904720" y="1553517"/>
                  <a:pt x="2246034" y="1782910"/>
                  <a:pt x="2542102" y="1638448"/>
                </a:cubicBezTo>
                <a:lnTo>
                  <a:pt x="2535507" y="1649701"/>
                </a:lnTo>
                <a:lnTo>
                  <a:pt x="2577951" y="1614682"/>
                </a:lnTo>
                <a:lnTo>
                  <a:pt x="2686513" y="1555756"/>
                </a:lnTo>
                <a:lnTo>
                  <a:pt x="2680214" y="1555104"/>
                </a:lnTo>
                <a:cubicBezTo>
                  <a:pt x="2892047" y="1447451"/>
                  <a:pt x="2994489" y="1179363"/>
                  <a:pt x="2867901" y="951839"/>
                </a:cubicBezTo>
                <a:lnTo>
                  <a:pt x="2802586" y="861952"/>
                </a:lnTo>
                <a:lnTo>
                  <a:pt x="2797280" y="857574"/>
                </a:lnTo>
                <a:cubicBezTo>
                  <a:pt x="2706371" y="766666"/>
                  <a:pt x="2650143" y="641077"/>
                  <a:pt x="2650143" y="502355"/>
                </a:cubicBezTo>
                <a:cubicBezTo>
                  <a:pt x="2650143" y="224912"/>
                  <a:pt x="2875055" y="0"/>
                  <a:pt x="3152498" y="0"/>
                </a:cubicBezTo>
                <a:close/>
              </a:path>
            </a:pathLst>
          </a:cu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Oval 2"/>
          <p:cNvSpPr>
            <a:spLocks noChangeAspect="1"/>
          </p:cNvSpPr>
          <p:nvPr/>
        </p:nvSpPr>
        <p:spPr>
          <a:xfrm>
            <a:off x="7048150" y="2450109"/>
            <a:ext cx="1010511" cy="1010511"/>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B</a:t>
            </a:r>
          </a:p>
        </p:txBody>
      </p:sp>
      <p:sp>
        <p:nvSpPr>
          <p:cNvPr id="4" name="Oval 3"/>
          <p:cNvSpPr>
            <a:spLocks noChangeAspect="1"/>
          </p:cNvSpPr>
          <p:nvPr/>
        </p:nvSpPr>
        <p:spPr>
          <a:xfrm>
            <a:off x="8380160" y="5421824"/>
            <a:ext cx="1020616" cy="1020616"/>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D</a:t>
            </a:r>
          </a:p>
        </p:txBody>
      </p:sp>
      <p:sp>
        <p:nvSpPr>
          <p:cNvPr id="5" name="Oval 4"/>
          <p:cNvSpPr>
            <a:spLocks noChangeAspect="1"/>
          </p:cNvSpPr>
          <p:nvPr/>
        </p:nvSpPr>
        <p:spPr>
          <a:xfrm>
            <a:off x="8953632" y="1744521"/>
            <a:ext cx="869042" cy="869042"/>
          </a:xfrm>
          <a:prstGeom prst="ellipse">
            <a:avLst/>
          </a:prstGeom>
          <a:solidFill>
            <a:schemeClr val="accent1">
              <a:lumMod val="7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chemeClr val="bg1"/>
                </a:solidFill>
              </a:rPr>
              <a:t>A</a:t>
            </a:r>
          </a:p>
        </p:txBody>
      </p:sp>
      <p:sp>
        <p:nvSpPr>
          <p:cNvPr id="6" name="Oval 5"/>
          <p:cNvSpPr>
            <a:spLocks noChangeAspect="1"/>
          </p:cNvSpPr>
          <p:nvPr/>
        </p:nvSpPr>
        <p:spPr>
          <a:xfrm>
            <a:off x="8508128" y="3216349"/>
            <a:ext cx="1436039" cy="1436039"/>
          </a:xfrm>
          <a:prstGeom prst="ellipse">
            <a:avLst/>
          </a:prstGeom>
          <a:solidFill>
            <a:srgbClr val="F3F3F3"/>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endParaRPr lang="en-US" sz="2800" b="1" dirty="0">
              <a:solidFill>
                <a:srgbClr val="4A4A4A"/>
              </a:solidFill>
            </a:endParaRPr>
          </a:p>
        </p:txBody>
      </p:sp>
      <p:sp>
        <p:nvSpPr>
          <p:cNvPr id="7" name="Oval 6"/>
          <p:cNvSpPr>
            <a:spLocks noChangeAspect="1"/>
          </p:cNvSpPr>
          <p:nvPr/>
        </p:nvSpPr>
        <p:spPr>
          <a:xfrm>
            <a:off x="6348113" y="4294649"/>
            <a:ext cx="1341387" cy="1341387"/>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C</a:t>
            </a:r>
          </a:p>
        </p:txBody>
      </p:sp>
      <p:sp>
        <p:nvSpPr>
          <p:cNvPr id="21" name="TextBox 20"/>
          <p:cNvSpPr txBox="1"/>
          <p:nvPr/>
        </p:nvSpPr>
        <p:spPr>
          <a:xfrm>
            <a:off x="5312662" y="1058902"/>
            <a:ext cx="743258" cy="523220"/>
          </a:xfrm>
          <a:prstGeom prst="rect">
            <a:avLst/>
          </a:prstGeom>
          <a:noFill/>
        </p:spPr>
        <p:txBody>
          <a:bodyPr wrap="square" rtlCol="0">
            <a:noAutofit/>
          </a:bodyPr>
          <a:lstStyle/>
          <a:p>
            <a:r>
              <a:rPr lang="en-US" sz="3600" b="1" dirty="0">
                <a:solidFill>
                  <a:srgbClr val="FF6E01"/>
                </a:solidFill>
                <a:latin typeface="Arial" panose="020B0604020202020204" pitchFamily="34" charset="0"/>
                <a:cs typeface="Arial" panose="020B0604020202020204" pitchFamily="34" charset="0"/>
              </a:rPr>
              <a:t>01</a:t>
            </a:r>
            <a:endParaRPr lang="es-UY" sz="3600" b="1" dirty="0">
              <a:solidFill>
                <a:srgbClr val="FF6E01"/>
              </a:solidFill>
              <a:latin typeface="Arial" panose="020B0604020202020204" pitchFamily="34" charset="0"/>
              <a:cs typeface="Arial" panose="020B0604020202020204" pitchFamily="34" charset="0"/>
            </a:endParaRPr>
          </a:p>
        </p:txBody>
      </p:sp>
      <p:sp>
        <p:nvSpPr>
          <p:cNvPr id="23" name="Freeform 22"/>
          <p:cNvSpPr/>
          <p:nvPr/>
        </p:nvSpPr>
        <p:spPr>
          <a:xfrm flipH="1">
            <a:off x="4759821" y="1598594"/>
            <a:ext cx="4357303" cy="444500"/>
          </a:xfrm>
          <a:custGeom>
            <a:avLst/>
            <a:gdLst>
              <a:gd name="connsiteX0" fmla="*/ 0 w 2686050"/>
              <a:gd name="connsiteY0" fmla="*/ 444500 h 444500"/>
              <a:gd name="connsiteX1" fmla="*/ 444500 w 2686050"/>
              <a:gd name="connsiteY1" fmla="*/ 0 h 444500"/>
              <a:gd name="connsiteX2" fmla="*/ 2686050 w 2686050"/>
              <a:gd name="connsiteY2" fmla="*/ 0 h 444500"/>
            </a:gdLst>
            <a:ahLst/>
            <a:cxnLst>
              <a:cxn ang="0">
                <a:pos x="connsiteX0" y="connsiteY0"/>
              </a:cxn>
              <a:cxn ang="0">
                <a:pos x="connsiteX1" y="connsiteY1"/>
              </a:cxn>
              <a:cxn ang="0">
                <a:pos x="connsiteX2" y="connsiteY2"/>
              </a:cxn>
            </a:cxnLst>
            <a:rect l="l" t="t" r="r" b="b"/>
            <a:pathLst>
              <a:path w="2686050" h="444500">
                <a:moveTo>
                  <a:pt x="0" y="444500"/>
                </a:moveTo>
                <a:lnTo>
                  <a:pt x="444500" y="0"/>
                </a:lnTo>
                <a:lnTo>
                  <a:pt x="2686050" y="0"/>
                </a:lnTo>
              </a:path>
            </a:pathLst>
          </a:custGeom>
          <a:ln w="12700" cap="rnd">
            <a:solidFill>
              <a:srgbClr val="6D6D6D"/>
            </a:solidFill>
            <a:prstDash val="solid"/>
            <a:round/>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solidFill>
                <a:schemeClr val="tx1"/>
              </a:solidFill>
            </a:endParaRPr>
          </a:p>
        </p:txBody>
      </p:sp>
      <p:sp>
        <p:nvSpPr>
          <p:cNvPr id="28" name="TextBox 27"/>
          <p:cNvSpPr txBox="1"/>
          <p:nvPr/>
        </p:nvSpPr>
        <p:spPr>
          <a:xfrm>
            <a:off x="2743656" y="1801355"/>
            <a:ext cx="743258" cy="523220"/>
          </a:xfrm>
          <a:prstGeom prst="rect">
            <a:avLst/>
          </a:prstGeom>
          <a:noFill/>
        </p:spPr>
        <p:txBody>
          <a:bodyPr wrap="square" rtlCol="0">
            <a:noAutofit/>
          </a:bodyPr>
          <a:lstStyle/>
          <a:p>
            <a:endParaRPr lang="es-UY" sz="3600" b="1" dirty="0">
              <a:solidFill>
                <a:srgbClr val="FF6E01"/>
              </a:solidFill>
              <a:latin typeface="Arial" panose="020B0604020202020204" pitchFamily="34" charset="0"/>
              <a:cs typeface="Arial" panose="020B0604020202020204" pitchFamily="34" charset="0"/>
            </a:endParaRPr>
          </a:p>
        </p:txBody>
      </p:sp>
      <p:sp>
        <p:nvSpPr>
          <p:cNvPr id="34" name="TextBox 33"/>
          <p:cNvSpPr txBox="1"/>
          <p:nvPr/>
        </p:nvSpPr>
        <p:spPr>
          <a:xfrm>
            <a:off x="4016563" y="5754190"/>
            <a:ext cx="743258" cy="523220"/>
          </a:xfrm>
          <a:prstGeom prst="rect">
            <a:avLst/>
          </a:prstGeom>
          <a:noFill/>
        </p:spPr>
        <p:txBody>
          <a:bodyPr wrap="square" rtlCol="0">
            <a:noAutofit/>
          </a:bodyPr>
          <a:lstStyle/>
          <a:p>
            <a:endParaRPr lang="es-UY" sz="3600" b="1" dirty="0">
              <a:solidFill>
                <a:srgbClr val="FF6E01"/>
              </a:solidFill>
              <a:latin typeface="Arial" panose="020B0604020202020204" pitchFamily="34" charset="0"/>
              <a:cs typeface="Arial" panose="020B0604020202020204" pitchFamily="34" charset="0"/>
            </a:endParaRPr>
          </a:p>
        </p:txBody>
      </p:sp>
      <p:sp>
        <p:nvSpPr>
          <p:cNvPr id="38" name="ZoneTexte 37">
            <a:extLst>
              <a:ext uri="{FF2B5EF4-FFF2-40B4-BE49-F238E27FC236}">
                <a16:creationId xmlns:a16="http://schemas.microsoft.com/office/drawing/2014/main" id="{2506D185-2CF6-CD4A-A5AB-12CEF73D0F80}"/>
              </a:ext>
            </a:extLst>
          </p:cNvPr>
          <p:cNvSpPr txBox="1"/>
          <p:nvPr/>
        </p:nvSpPr>
        <p:spPr>
          <a:xfrm>
            <a:off x="6235655" y="1135176"/>
            <a:ext cx="2802448" cy="461665"/>
          </a:xfrm>
          <a:prstGeom prst="rect">
            <a:avLst/>
          </a:prstGeom>
          <a:noFill/>
        </p:spPr>
        <p:txBody>
          <a:bodyPr wrap="square" rtlCol="0">
            <a:spAutoFit/>
          </a:bodyPr>
          <a:lstStyle/>
          <a:p>
            <a:r>
              <a:rPr lang="fr-FR" sz="2400" dirty="0"/>
              <a:t>Introduction :</a:t>
            </a:r>
          </a:p>
        </p:txBody>
      </p:sp>
      <p:sp>
        <p:nvSpPr>
          <p:cNvPr id="15" name="Freeform: Shape 51">
            <a:extLst>
              <a:ext uri="{FF2B5EF4-FFF2-40B4-BE49-F238E27FC236}">
                <a16:creationId xmlns:a16="http://schemas.microsoft.com/office/drawing/2014/main" id="{5CB6BB22-3499-F74C-BE1A-D30C86E06CC3}"/>
              </a:ext>
            </a:extLst>
          </p:cNvPr>
          <p:cNvSpPr>
            <a:spLocks noGrp="1"/>
          </p:cNvSpPr>
          <p:nvPr>
            <p:ph type="title"/>
          </p:nvPr>
        </p:nvSpPr>
        <p:spPr>
          <a:xfrm>
            <a:off x="11123612" y="2312193"/>
            <a:ext cx="1065213" cy="2336007"/>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fr-FR" sz="800" b="0" dirty="0">
                <a:solidFill>
                  <a:srgbClr val="FF0000"/>
                </a:solidFill>
              </a:rPr>
              <a:t>;</a:t>
            </a:r>
          </a:p>
        </p:txBody>
      </p:sp>
      <p:pic>
        <p:nvPicPr>
          <p:cNvPr id="16" name="Picture 53">
            <a:extLst>
              <a:ext uri="{FF2B5EF4-FFF2-40B4-BE49-F238E27FC236}">
                <a16:creationId xmlns:a16="http://schemas.microsoft.com/office/drawing/2014/main" id="{1BD6A861-A822-DC41-8281-EB159D61B6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221803" y="3180185"/>
            <a:ext cx="530600" cy="530600"/>
          </a:xfrm>
          <a:prstGeom prst="rect">
            <a:avLst/>
          </a:prstGeom>
        </p:spPr>
      </p:pic>
      <p:sp>
        <p:nvSpPr>
          <p:cNvPr id="19" name="TextBox 52">
            <a:extLst>
              <a:ext uri="{FF2B5EF4-FFF2-40B4-BE49-F238E27FC236}">
                <a16:creationId xmlns:a16="http://schemas.microsoft.com/office/drawing/2014/main" id="{49C6E598-613C-A445-9A68-83E9B0D162CC}"/>
              </a:ext>
            </a:extLst>
          </p:cNvPr>
          <p:cNvSpPr txBox="1"/>
          <p:nvPr/>
        </p:nvSpPr>
        <p:spPr>
          <a:xfrm rot="16200000">
            <a:off x="10942742" y="3214653"/>
            <a:ext cx="2080987" cy="461665"/>
          </a:xfrm>
          <a:prstGeom prst="rect">
            <a:avLst/>
          </a:prstGeom>
          <a:noFill/>
        </p:spPr>
        <p:txBody>
          <a:bodyPr wrap="square" rtlCol="0">
            <a:spAutoFit/>
          </a:bodyPr>
          <a:lstStyle/>
          <a:p>
            <a:pPr algn="ctr"/>
            <a:r>
              <a:rPr lang="fr-FR" sz="2400" b="1" dirty="0">
                <a:solidFill>
                  <a:srgbClr val="F0EEF0"/>
                </a:solidFill>
                <a:latin typeface="Tw Cen MT" panose="020B0602020104020603" pitchFamily="34" charset="0"/>
              </a:rPr>
              <a:t>Sommaire</a:t>
            </a:r>
          </a:p>
        </p:txBody>
      </p:sp>
      <p:sp>
        <p:nvSpPr>
          <p:cNvPr id="20" name="Espace réservé du texte 2">
            <a:extLst>
              <a:ext uri="{FF2B5EF4-FFF2-40B4-BE49-F238E27FC236}">
                <a16:creationId xmlns:a16="http://schemas.microsoft.com/office/drawing/2014/main" id="{35ED4BCA-D322-5347-874A-97F8E81F1277}"/>
              </a:ext>
            </a:extLst>
          </p:cNvPr>
          <p:cNvSpPr txBox="1">
            <a:spLocks/>
          </p:cNvSpPr>
          <p:nvPr/>
        </p:nvSpPr>
        <p:spPr>
          <a:xfrm>
            <a:off x="-98033" y="1608612"/>
            <a:ext cx="6245022" cy="5020788"/>
          </a:xfrm>
          <a:prstGeom prst="rect">
            <a:avLst/>
          </a:prstGeom>
        </p:spPr>
        <p:txBody>
          <a:bodyPr>
            <a:normAutofit fontScale="55000" lnSpcReduction="20000"/>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endParaRPr lang="fr-FR" dirty="0"/>
          </a:p>
          <a:p>
            <a:r>
              <a:rPr lang="fr-FR" dirty="0"/>
              <a:t>Notre projet consiste à réaliser une application qui permet de gère la gestion des Médicaments et des rendez-vous avec les docteurs.</a:t>
            </a:r>
          </a:p>
          <a:p>
            <a:endParaRPr lang="fr-FR" dirty="0"/>
          </a:p>
          <a:p>
            <a:r>
              <a:rPr lang="fr-FR" dirty="0"/>
              <a:t>Cette application comporte deux partie l’un concerne le docteur qui permet de crée des comptes pour les utilisateurs (patients) et de donner leur rendez-vous et leur traitement à suivre.</a:t>
            </a:r>
          </a:p>
          <a:p>
            <a:r>
              <a:rPr lang="fr-FR" dirty="0"/>
              <a:t>L’autre partie  concerne l’utilisateur normal qui peut lui permettre de voir ces traitements et le temps de rendez-vous.</a:t>
            </a:r>
          </a:p>
          <a:p>
            <a:endParaRPr lang="fr-FR" dirty="0"/>
          </a:p>
          <a:p>
            <a:r>
              <a:rPr lang="fr-FR" dirty="0"/>
              <a:t>Ce programme permet au l'utilisateur d'organiser ces traitement et de contrôler ces rendez-vous avec sa docteur. </a:t>
            </a:r>
          </a:p>
        </p:txBody>
      </p:sp>
      <p:sp>
        <p:nvSpPr>
          <p:cNvPr id="24" name="TextBox 56">
            <a:extLst>
              <a:ext uri="{FF2B5EF4-FFF2-40B4-BE49-F238E27FC236}">
                <a16:creationId xmlns:a16="http://schemas.microsoft.com/office/drawing/2014/main" id="{53D68E0A-F475-1146-AF98-E67FD5571E4A}"/>
              </a:ext>
            </a:extLst>
          </p:cNvPr>
          <p:cNvSpPr txBox="1"/>
          <p:nvPr/>
        </p:nvSpPr>
        <p:spPr>
          <a:xfrm>
            <a:off x="-2193065" y="1106920"/>
            <a:ext cx="9746470" cy="707886"/>
          </a:xfrm>
          <a:prstGeom prst="rect">
            <a:avLst/>
          </a:prstGeom>
          <a:noFill/>
        </p:spPr>
        <p:txBody>
          <a:bodyPr wrap="square" rtlCol="0">
            <a:spAutoFit/>
          </a:bodyPr>
          <a:lstStyle/>
          <a:p>
            <a:pPr algn="ctr"/>
            <a:r>
              <a:rPr lang="en-US" sz="4000" dirty="0">
                <a:solidFill>
                  <a:srgbClr val="52CBBE"/>
                </a:solidFill>
                <a:latin typeface="Tw Cen MT" panose="020B0602020104020603" pitchFamily="34" charset="0"/>
              </a:rPr>
              <a:t>PROJET G.</a:t>
            </a:r>
            <a:r>
              <a:rPr lang="fr-FR" sz="4000" dirty="0">
                <a:solidFill>
                  <a:srgbClr val="52CBBE"/>
                </a:solidFill>
                <a:latin typeface="Tw Cen MT" panose="020B0602020104020603" pitchFamily="34" charset="0"/>
              </a:rPr>
              <a:t>M.P.R</a:t>
            </a:r>
            <a:endParaRPr lang="en-US" sz="4000" dirty="0">
              <a:solidFill>
                <a:srgbClr val="52CBBE"/>
              </a:solidFill>
              <a:latin typeface="Tw Cen MT" panose="020B0602020104020603" pitchFamily="34" charset="0"/>
            </a:endParaRPr>
          </a:p>
        </p:txBody>
      </p:sp>
    </p:spTree>
    <p:extLst>
      <p:ext uri="{BB962C8B-B14F-4D97-AF65-F5344CB8AC3E}">
        <p14:creationId xmlns:p14="http://schemas.microsoft.com/office/powerpoint/2010/main" val="22236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ppt_h*1.125000"/>
                                          </p:val>
                                        </p:tav>
                                        <p:tav tm="100000">
                                          <p:val>
                                            <p:strVal val="#ppt_y"/>
                                          </p:val>
                                        </p:tav>
                                      </p:tavLst>
                                    </p:anim>
                                    <p:animEffect transition="in" filter="wipe(up)">
                                      <p:cBhvr>
                                        <p:cTn id="8" dur="500"/>
                                        <p:tgtEl>
                                          <p:spTgt spid="38"/>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579780" y="1770578"/>
            <a:ext cx="3353524" cy="584775"/>
          </a:xfrm>
          <a:prstGeom prst="rect">
            <a:avLst/>
          </a:prstGeom>
          <a:noFill/>
        </p:spPr>
        <p:txBody>
          <a:bodyPr wrap="square" rtlCol="0">
            <a:noAutofit/>
          </a:bodyPr>
          <a:lstStyle/>
          <a:p>
            <a:endParaRPr lang="es-UY"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7" name="Freeform 16"/>
          <p:cNvSpPr/>
          <p:nvPr/>
        </p:nvSpPr>
        <p:spPr>
          <a:xfrm>
            <a:off x="8444147" y="783759"/>
            <a:ext cx="3797178" cy="4839577"/>
          </a:xfrm>
          <a:custGeom>
            <a:avLst/>
            <a:gdLst>
              <a:gd name="connsiteX0" fmla="*/ 3152498 w 3797178"/>
              <a:gd name="connsiteY0" fmla="*/ 0 h 4839577"/>
              <a:gd name="connsiteX1" fmla="*/ 3654853 w 3797178"/>
              <a:gd name="connsiteY1" fmla="*/ 502355 h 4839577"/>
              <a:gd name="connsiteX2" fmla="*/ 3507717 w 3797178"/>
              <a:gd name="connsiteY2" fmla="*/ 857574 h 4839577"/>
              <a:gd name="connsiteX3" fmla="*/ 3441700 w 3797178"/>
              <a:gd name="connsiteY3" fmla="*/ 912042 h 4839577"/>
              <a:gd name="connsiteX4" fmla="*/ 3375461 w 3797178"/>
              <a:gd name="connsiteY4" fmla="*/ 970265 h 4839577"/>
              <a:gd name="connsiteX5" fmla="*/ 3485077 w 3797178"/>
              <a:gd name="connsiteY5" fmla="*/ 1638448 h 4839577"/>
              <a:gd name="connsiteX6" fmla="*/ 3480650 w 3797178"/>
              <a:gd name="connsiteY6" fmla="*/ 1637990 h 4839577"/>
              <a:gd name="connsiteX7" fmla="*/ 3568135 w 3797178"/>
              <a:gd name="connsiteY7" fmla="*/ 1710171 h 4839577"/>
              <a:gd name="connsiteX8" fmla="*/ 3797178 w 3797178"/>
              <a:gd name="connsiteY8" fmla="*/ 2263130 h 4839577"/>
              <a:gd name="connsiteX9" fmla="*/ 3172777 w 3797178"/>
              <a:gd name="connsiteY9" fmla="*/ 3029245 h 4839577"/>
              <a:gd name="connsiteX10" fmla="*/ 3160774 w 3797178"/>
              <a:gd name="connsiteY10" fmla="*/ 3031077 h 4839577"/>
              <a:gd name="connsiteX11" fmla="*/ 3050716 w 3797178"/>
              <a:gd name="connsiteY11" fmla="*/ 3089584 h 4839577"/>
              <a:gd name="connsiteX12" fmla="*/ 3019939 w 3797178"/>
              <a:gd name="connsiteY12" fmla="*/ 3799829 h 4839577"/>
              <a:gd name="connsiteX13" fmla="*/ 3015386 w 3797178"/>
              <a:gd name="connsiteY13" fmla="*/ 3799109 h 4839577"/>
              <a:gd name="connsiteX14" fmla="*/ 3067857 w 3797178"/>
              <a:gd name="connsiteY14" fmla="*/ 3842402 h 4839577"/>
              <a:gd name="connsiteX15" fmla="*/ 3238945 w 3797178"/>
              <a:gd name="connsiteY15" fmla="*/ 4255445 h 4839577"/>
              <a:gd name="connsiteX16" fmla="*/ 2654813 w 3797178"/>
              <a:gd name="connsiteY16" fmla="*/ 4839577 h 4839577"/>
              <a:gd name="connsiteX17" fmla="*/ 2070681 w 3797178"/>
              <a:gd name="connsiteY17" fmla="*/ 4255445 h 4839577"/>
              <a:gd name="connsiteX18" fmla="*/ 2427443 w 3797178"/>
              <a:gd name="connsiteY18" fmla="*/ 3717217 h 4839577"/>
              <a:gd name="connsiteX19" fmla="*/ 2471404 w 3797178"/>
              <a:gd name="connsiteY19" fmla="*/ 3703571 h 4839577"/>
              <a:gd name="connsiteX20" fmla="*/ 2558516 w 3797178"/>
              <a:gd name="connsiteY20" fmla="*/ 3655875 h 4839577"/>
              <a:gd name="connsiteX21" fmla="*/ 2600839 w 3797178"/>
              <a:gd name="connsiteY21" fmla="*/ 2926704 h 4839577"/>
              <a:gd name="connsiteX22" fmla="*/ 2605827 w 3797178"/>
              <a:gd name="connsiteY22" fmla="*/ 2927601 h 4839577"/>
              <a:gd name="connsiteX23" fmla="*/ 2577951 w 3797178"/>
              <a:gd name="connsiteY23" fmla="*/ 2911579 h 4839577"/>
              <a:gd name="connsiteX24" fmla="*/ 2521257 w 3797178"/>
              <a:gd name="connsiteY24" fmla="*/ 2864802 h 4839577"/>
              <a:gd name="connsiteX25" fmla="*/ 2525433 w 3797178"/>
              <a:gd name="connsiteY25" fmla="*/ 2874317 h 4839577"/>
              <a:gd name="connsiteX26" fmla="*/ 1573602 w 3797178"/>
              <a:gd name="connsiteY26" fmla="*/ 3273231 h 4839577"/>
              <a:gd name="connsiteX27" fmla="*/ 1564266 w 3797178"/>
              <a:gd name="connsiteY27" fmla="*/ 3328933 h 4839577"/>
              <a:gd name="connsiteX28" fmla="*/ 1562257 w 3797178"/>
              <a:gd name="connsiteY28" fmla="*/ 3368727 h 4839577"/>
              <a:gd name="connsiteX29" fmla="*/ 783150 w 3797178"/>
              <a:gd name="connsiteY29" fmla="*/ 4071804 h 4839577"/>
              <a:gd name="connsiteX30" fmla="*/ 0 w 3797178"/>
              <a:gd name="connsiteY30" fmla="*/ 3288654 h 4839577"/>
              <a:gd name="connsiteX31" fmla="*/ 783150 w 3797178"/>
              <a:gd name="connsiteY31" fmla="*/ 2505504 h 4839577"/>
              <a:gd name="connsiteX32" fmla="*/ 1221017 w 3797178"/>
              <a:gd name="connsiteY32" fmla="*/ 2639254 h 4839577"/>
              <a:gd name="connsiteX33" fmla="*/ 1235975 w 3797178"/>
              <a:gd name="connsiteY33" fmla="*/ 2651596 h 4839577"/>
              <a:gd name="connsiteX34" fmla="*/ 1290702 w 3797178"/>
              <a:gd name="connsiteY34" fmla="*/ 2684225 h 4839577"/>
              <a:gd name="connsiteX35" fmla="*/ 2234920 w 3797178"/>
              <a:gd name="connsiteY35" fmla="*/ 2212329 h 4839577"/>
              <a:gd name="connsiteX36" fmla="*/ 2235655 w 3797178"/>
              <a:gd name="connsiteY36" fmla="*/ 2214003 h 4839577"/>
              <a:gd name="connsiteX37" fmla="*/ 2237212 w 3797178"/>
              <a:gd name="connsiteY37" fmla="*/ 2183175 h 4839577"/>
              <a:gd name="connsiteX38" fmla="*/ 2242263 w 3797178"/>
              <a:gd name="connsiteY38" fmla="*/ 2150078 h 4839577"/>
              <a:gd name="connsiteX39" fmla="*/ 2242064 w 3797178"/>
              <a:gd name="connsiteY39" fmla="*/ 2150417 h 4839577"/>
              <a:gd name="connsiteX40" fmla="*/ 1672918 w 3797178"/>
              <a:gd name="connsiteY40" fmla="*/ 1755901 h 4839577"/>
              <a:gd name="connsiteX41" fmla="*/ 1569419 w 3797178"/>
              <a:gd name="connsiteY41" fmla="*/ 1798709 h 4839577"/>
              <a:gd name="connsiteX42" fmla="*/ 1548685 w 3797178"/>
              <a:gd name="connsiteY42" fmla="*/ 1809963 h 4839577"/>
              <a:gd name="connsiteX43" fmla="*/ 1321315 w 3797178"/>
              <a:gd name="connsiteY43" fmla="*/ 1855867 h 4839577"/>
              <a:gd name="connsiteX44" fmla="*/ 737183 w 3797178"/>
              <a:gd name="connsiteY44" fmla="*/ 1271735 h 4839577"/>
              <a:gd name="connsiteX45" fmla="*/ 1321315 w 3797178"/>
              <a:gd name="connsiteY45" fmla="*/ 687603 h 4839577"/>
              <a:gd name="connsiteX46" fmla="*/ 1893580 w 3797178"/>
              <a:gd name="connsiteY46" fmla="*/ 1154012 h 4839577"/>
              <a:gd name="connsiteX47" fmla="*/ 1902756 w 3797178"/>
              <a:gd name="connsiteY47" fmla="*/ 1245040 h 4839577"/>
              <a:gd name="connsiteX48" fmla="*/ 1903927 w 3797178"/>
              <a:gd name="connsiteY48" fmla="*/ 1243160 h 4839577"/>
              <a:gd name="connsiteX49" fmla="*/ 2542102 w 3797178"/>
              <a:gd name="connsiteY49" fmla="*/ 1638448 h 4839577"/>
              <a:gd name="connsiteX50" fmla="*/ 2535507 w 3797178"/>
              <a:gd name="connsiteY50" fmla="*/ 1649701 h 4839577"/>
              <a:gd name="connsiteX51" fmla="*/ 2577951 w 3797178"/>
              <a:gd name="connsiteY51" fmla="*/ 1614682 h 4839577"/>
              <a:gd name="connsiteX52" fmla="*/ 2686513 w 3797178"/>
              <a:gd name="connsiteY52" fmla="*/ 1555756 h 4839577"/>
              <a:gd name="connsiteX53" fmla="*/ 2680214 w 3797178"/>
              <a:gd name="connsiteY53" fmla="*/ 1555104 h 4839577"/>
              <a:gd name="connsiteX54" fmla="*/ 2867901 w 3797178"/>
              <a:gd name="connsiteY54" fmla="*/ 951839 h 4839577"/>
              <a:gd name="connsiteX55" fmla="*/ 2802586 w 3797178"/>
              <a:gd name="connsiteY55" fmla="*/ 861952 h 4839577"/>
              <a:gd name="connsiteX56" fmla="*/ 2797280 w 3797178"/>
              <a:gd name="connsiteY56" fmla="*/ 857574 h 4839577"/>
              <a:gd name="connsiteX57" fmla="*/ 2650143 w 3797178"/>
              <a:gd name="connsiteY57" fmla="*/ 502355 h 4839577"/>
              <a:gd name="connsiteX58" fmla="*/ 3152498 w 3797178"/>
              <a:gd name="connsiteY58" fmla="*/ 0 h 483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797178" h="4839577">
                <a:moveTo>
                  <a:pt x="3152498" y="0"/>
                </a:moveTo>
                <a:cubicBezTo>
                  <a:pt x="3429941" y="0"/>
                  <a:pt x="3654853" y="224912"/>
                  <a:pt x="3654853" y="502355"/>
                </a:cubicBezTo>
                <a:cubicBezTo>
                  <a:pt x="3654853" y="641077"/>
                  <a:pt x="3598625" y="766666"/>
                  <a:pt x="3507717" y="857574"/>
                </a:cubicBezTo>
                <a:lnTo>
                  <a:pt x="3441700" y="912042"/>
                </a:lnTo>
                <a:lnTo>
                  <a:pt x="3375461" y="970265"/>
                </a:lnTo>
                <a:cubicBezTo>
                  <a:pt x="3225583" y="1136475"/>
                  <a:pt x="3203098" y="1429394"/>
                  <a:pt x="3485077" y="1638448"/>
                </a:cubicBezTo>
                <a:lnTo>
                  <a:pt x="3480650" y="1637990"/>
                </a:lnTo>
                <a:lnTo>
                  <a:pt x="3568135" y="1710171"/>
                </a:lnTo>
                <a:cubicBezTo>
                  <a:pt x="3709649" y="1851686"/>
                  <a:pt x="3797178" y="2047186"/>
                  <a:pt x="3797178" y="2263130"/>
                </a:cubicBezTo>
                <a:cubicBezTo>
                  <a:pt x="3797178" y="2641032"/>
                  <a:pt x="3529122" y="2956326"/>
                  <a:pt x="3172777" y="3029245"/>
                </a:cubicBezTo>
                <a:lnTo>
                  <a:pt x="3160774" y="3031077"/>
                </a:lnTo>
                <a:lnTo>
                  <a:pt x="3050716" y="3089584"/>
                </a:lnTo>
                <a:cubicBezTo>
                  <a:pt x="2813779" y="3257053"/>
                  <a:pt x="2801393" y="3583136"/>
                  <a:pt x="3019939" y="3799829"/>
                </a:cubicBezTo>
                <a:lnTo>
                  <a:pt x="3015386" y="3799109"/>
                </a:lnTo>
                <a:lnTo>
                  <a:pt x="3067857" y="3842402"/>
                </a:lnTo>
                <a:cubicBezTo>
                  <a:pt x="3173564" y="3948109"/>
                  <a:pt x="3238945" y="4094142"/>
                  <a:pt x="3238945" y="4255445"/>
                </a:cubicBezTo>
                <a:cubicBezTo>
                  <a:pt x="3238945" y="4578052"/>
                  <a:pt x="2977420" y="4839577"/>
                  <a:pt x="2654813" y="4839577"/>
                </a:cubicBezTo>
                <a:cubicBezTo>
                  <a:pt x="2332206" y="4839577"/>
                  <a:pt x="2070681" y="4578052"/>
                  <a:pt x="2070681" y="4255445"/>
                </a:cubicBezTo>
                <a:cubicBezTo>
                  <a:pt x="2070681" y="4013490"/>
                  <a:pt x="2217789" y="3805893"/>
                  <a:pt x="2427443" y="3717217"/>
                </a:cubicBezTo>
                <a:lnTo>
                  <a:pt x="2471404" y="3703571"/>
                </a:lnTo>
                <a:lnTo>
                  <a:pt x="2558516" y="3655875"/>
                </a:lnTo>
                <a:cubicBezTo>
                  <a:pt x="2776208" y="3499114"/>
                  <a:pt x="2864761" y="3158214"/>
                  <a:pt x="2600839" y="2926704"/>
                </a:cubicBezTo>
                <a:lnTo>
                  <a:pt x="2605827" y="2927601"/>
                </a:lnTo>
                <a:lnTo>
                  <a:pt x="2577951" y="2911579"/>
                </a:lnTo>
                <a:lnTo>
                  <a:pt x="2521257" y="2864802"/>
                </a:lnTo>
                <a:lnTo>
                  <a:pt x="2525433" y="2874317"/>
                </a:lnTo>
                <a:cubicBezTo>
                  <a:pt x="2160804" y="2636192"/>
                  <a:pt x="1674788" y="2841760"/>
                  <a:pt x="1573602" y="3273231"/>
                </a:cubicBezTo>
                <a:lnTo>
                  <a:pt x="1564266" y="3328933"/>
                </a:lnTo>
                <a:lnTo>
                  <a:pt x="1562257" y="3368727"/>
                </a:lnTo>
                <a:cubicBezTo>
                  <a:pt x="1522151" y="3763635"/>
                  <a:pt x="1188639" y="4071804"/>
                  <a:pt x="783150" y="4071804"/>
                </a:cubicBezTo>
                <a:cubicBezTo>
                  <a:pt x="350628" y="4071804"/>
                  <a:pt x="0" y="3721176"/>
                  <a:pt x="0" y="3288654"/>
                </a:cubicBezTo>
                <a:cubicBezTo>
                  <a:pt x="0" y="2856132"/>
                  <a:pt x="350628" y="2505504"/>
                  <a:pt x="783150" y="2505504"/>
                </a:cubicBezTo>
                <a:cubicBezTo>
                  <a:pt x="945346" y="2505504"/>
                  <a:pt x="1096025" y="2554811"/>
                  <a:pt x="1221017" y="2639254"/>
                </a:cubicBezTo>
                <a:lnTo>
                  <a:pt x="1235975" y="2651596"/>
                </a:lnTo>
                <a:lnTo>
                  <a:pt x="1290702" y="2684225"/>
                </a:lnTo>
                <a:cubicBezTo>
                  <a:pt x="1662211" y="2878011"/>
                  <a:pt x="2151577" y="2732484"/>
                  <a:pt x="2234920" y="2212329"/>
                </a:cubicBezTo>
                <a:lnTo>
                  <a:pt x="2235655" y="2214003"/>
                </a:lnTo>
                <a:lnTo>
                  <a:pt x="2237212" y="2183175"/>
                </a:lnTo>
                <a:lnTo>
                  <a:pt x="2242263" y="2150078"/>
                </a:lnTo>
                <a:lnTo>
                  <a:pt x="2242064" y="2150417"/>
                </a:lnTo>
                <a:cubicBezTo>
                  <a:pt x="2220534" y="1828849"/>
                  <a:pt x="1951057" y="1675011"/>
                  <a:pt x="1672918" y="1755901"/>
                </a:cubicBezTo>
                <a:lnTo>
                  <a:pt x="1569419" y="1798709"/>
                </a:lnTo>
                <a:lnTo>
                  <a:pt x="1548685" y="1809963"/>
                </a:lnTo>
                <a:cubicBezTo>
                  <a:pt x="1478801" y="1839522"/>
                  <a:pt x="1401967" y="1855867"/>
                  <a:pt x="1321315" y="1855867"/>
                </a:cubicBezTo>
                <a:cubicBezTo>
                  <a:pt x="998708" y="1855867"/>
                  <a:pt x="737183" y="1594342"/>
                  <a:pt x="737183" y="1271735"/>
                </a:cubicBezTo>
                <a:cubicBezTo>
                  <a:pt x="737183" y="949128"/>
                  <a:pt x="998708" y="687603"/>
                  <a:pt x="1321315" y="687603"/>
                </a:cubicBezTo>
                <a:cubicBezTo>
                  <a:pt x="1603596" y="687603"/>
                  <a:pt x="1839112" y="887833"/>
                  <a:pt x="1893580" y="1154012"/>
                </a:cubicBezTo>
                <a:lnTo>
                  <a:pt x="1902756" y="1245040"/>
                </a:lnTo>
                <a:lnTo>
                  <a:pt x="1903927" y="1243160"/>
                </a:lnTo>
                <a:cubicBezTo>
                  <a:pt x="1904720" y="1553517"/>
                  <a:pt x="2246034" y="1782910"/>
                  <a:pt x="2542102" y="1638448"/>
                </a:cubicBezTo>
                <a:lnTo>
                  <a:pt x="2535507" y="1649701"/>
                </a:lnTo>
                <a:lnTo>
                  <a:pt x="2577951" y="1614682"/>
                </a:lnTo>
                <a:lnTo>
                  <a:pt x="2686513" y="1555756"/>
                </a:lnTo>
                <a:lnTo>
                  <a:pt x="2680214" y="1555104"/>
                </a:lnTo>
                <a:cubicBezTo>
                  <a:pt x="2892047" y="1447451"/>
                  <a:pt x="2994489" y="1179363"/>
                  <a:pt x="2867901" y="951839"/>
                </a:cubicBezTo>
                <a:lnTo>
                  <a:pt x="2802586" y="861952"/>
                </a:lnTo>
                <a:lnTo>
                  <a:pt x="2797280" y="857574"/>
                </a:lnTo>
                <a:cubicBezTo>
                  <a:pt x="2706371" y="766666"/>
                  <a:pt x="2650143" y="641077"/>
                  <a:pt x="2650143" y="502355"/>
                </a:cubicBezTo>
                <a:cubicBezTo>
                  <a:pt x="2650143" y="224912"/>
                  <a:pt x="2875055" y="0"/>
                  <a:pt x="3152498" y="0"/>
                </a:cubicBezTo>
                <a:close/>
              </a:path>
            </a:pathLst>
          </a:cu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Oval 2"/>
          <p:cNvSpPr>
            <a:spLocks noChangeAspect="1"/>
          </p:cNvSpPr>
          <p:nvPr/>
        </p:nvSpPr>
        <p:spPr>
          <a:xfrm>
            <a:off x="9262141" y="1504158"/>
            <a:ext cx="1010511" cy="1010511"/>
          </a:xfrm>
          <a:prstGeom prst="ellipse">
            <a:avLst/>
          </a:prstGeom>
          <a:solidFill>
            <a:schemeClr val="accent1">
              <a:lumMod val="7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chemeClr val="bg1"/>
                </a:solidFill>
              </a:rPr>
              <a:t>B</a:t>
            </a:r>
          </a:p>
        </p:txBody>
      </p:sp>
      <p:sp>
        <p:nvSpPr>
          <p:cNvPr id="4" name="Oval 3"/>
          <p:cNvSpPr>
            <a:spLocks noChangeAspect="1"/>
          </p:cNvSpPr>
          <p:nvPr/>
        </p:nvSpPr>
        <p:spPr>
          <a:xfrm>
            <a:off x="10599005" y="4495800"/>
            <a:ext cx="1020616" cy="1020616"/>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D</a:t>
            </a:r>
          </a:p>
        </p:txBody>
      </p:sp>
      <p:sp>
        <p:nvSpPr>
          <p:cNvPr id="5" name="Oval 4"/>
          <p:cNvSpPr>
            <a:spLocks noChangeAspect="1"/>
          </p:cNvSpPr>
          <p:nvPr/>
        </p:nvSpPr>
        <p:spPr>
          <a:xfrm>
            <a:off x="11185100" y="845022"/>
            <a:ext cx="869042" cy="869042"/>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chemeClr val="tx1">
                    <a:lumMod val="65000"/>
                    <a:lumOff val="35000"/>
                  </a:schemeClr>
                </a:solidFill>
              </a:rPr>
              <a:t>A</a:t>
            </a:r>
          </a:p>
        </p:txBody>
      </p:sp>
      <p:sp>
        <p:nvSpPr>
          <p:cNvPr id="6" name="Oval 5"/>
          <p:cNvSpPr>
            <a:spLocks noChangeAspect="1"/>
          </p:cNvSpPr>
          <p:nvPr/>
        </p:nvSpPr>
        <p:spPr>
          <a:xfrm>
            <a:off x="10752786" y="2276259"/>
            <a:ext cx="1436039" cy="1436039"/>
          </a:xfrm>
          <a:prstGeom prst="ellipse">
            <a:avLst/>
          </a:prstGeom>
          <a:solidFill>
            <a:srgbClr val="F3F3F3"/>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endParaRPr lang="en-US" sz="2800" b="1" dirty="0">
              <a:solidFill>
                <a:srgbClr val="4A4A4A"/>
              </a:solidFill>
            </a:endParaRPr>
          </a:p>
        </p:txBody>
      </p:sp>
      <p:sp>
        <p:nvSpPr>
          <p:cNvPr id="7" name="Oval 6"/>
          <p:cNvSpPr>
            <a:spLocks noChangeAspect="1"/>
          </p:cNvSpPr>
          <p:nvPr/>
        </p:nvSpPr>
        <p:spPr>
          <a:xfrm>
            <a:off x="8538295" y="3416300"/>
            <a:ext cx="1341387" cy="1341387"/>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C</a:t>
            </a:r>
          </a:p>
        </p:txBody>
      </p:sp>
      <p:sp>
        <p:nvSpPr>
          <p:cNvPr id="28" name="TextBox 27"/>
          <p:cNvSpPr txBox="1"/>
          <p:nvPr/>
        </p:nvSpPr>
        <p:spPr>
          <a:xfrm>
            <a:off x="5455987" y="421100"/>
            <a:ext cx="743258" cy="523220"/>
          </a:xfrm>
          <a:prstGeom prst="rect">
            <a:avLst/>
          </a:prstGeom>
          <a:noFill/>
        </p:spPr>
        <p:txBody>
          <a:bodyPr wrap="square" rtlCol="0">
            <a:noAutofit/>
          </a:bodyPr>
          <a:lstStyle/>
          <a:p>
            <a:r>
              <a:rPr lang="en-US" sz="3600" b="1" dirty="0">
                <a:solidFill>
                  <a:srgbClr val="FF6E01"/>
                </a:solidFill>
                <a:latin typeface="Arial" panose="020B0604020202020204" pitchFamily="34" charset="0"/>
                <a:cs typeface="Arial" panose="020B0604020202020204" pitchFamily="34" charset="0"/>
              </a:rPr>
              <a:t>02</a:t>
            </a:r>
            <a:endParaRPr lang="es-UY" sz="3600" b="1" dirty="0">
              <a:solidFill>
                <a:srgbClr val="FF6E01"/>
              </a:solidFill>
              <a:latin typeface="Arial" panose="020B0604020202020204" pitchFamily="34" charset="0"/>
              <a:cs typeface="Arial" panose="020B0604020202020204" pitchFamily="34" charset="0"/>
            </a:endParaRPr>
          </a:p>
        </p:txBody>
      </p:sp>
      <p:sp>
        <p:nvSpPr>
          <p:cNvPr id="30" name="Freeform 29"/>
          <p:cNvSpPr/>
          <p:nvPr/>
        </p:nvSpPr>
        <p:spPr>
          <a:xfrm flipH="1">
            <a:off x="5371193" y="1154894"/>
            <a:ext cx="4329940" cy="444500"/>
          </a:xfrm>
          <a:custGeom>
            <a:avLst/>
            <a:gdLst>
              <a:gd name="connsiteX0" fmla="*/ 0 w 2686050"/>
              <a:gd name="connsiteY0" fmla="*/ 444500 h 444500"/>
              <a:gd name="connsiteX1" fmla="*/ 444500 w 2686050"/>
              <a:gd name="connsiteY1" fmla="*/ 0 h 444500"/>
              <a:gd name="connsiteX2" fmla="*/ 2686050 w 2686050"/>
              <a:gd name="connsiteY2" fmla="*/ 0 h 444500"/>
            </a:gdLst>
            <a:ahLst/>
            <a:cxnLst>
              <a:cxn ang="0">
                <a:pos x="connsiteX0" y="connsiteY0"/>
              </a:cxn>
              <a:cxn ang="0">
                <a:pos x="connsiteX1" y="connsiteY1"/>
              </a:cxn>
              <a:cxn ang="0">
                <a:pos x="connsiteX2" y="connsiteY2"/>
              </a:cxn>
            </a:cxnLst>
            <a:rect l="l" t="t" r="r" b="b"/>
            <a:pathLst>
              <a:path w="2686050" h="444500">
                <a:moveTo>
                  <a:pt x="0" y="444500"/>
                </a:moveTo>
                <a:lnTo>
                  <a:pt x="444500" y="0"/>
                </a:lnTo>
                <a:lnTo>
                  <a:pt x="2686050" y="0"/>
                </a:lnTo>
              </a:path>
            </a:pathLst>
          </a:custGeom>
          <a:ln w="12700" cap="rnd">
            <a:solidFill>
              <a:srgbClr val="6D6D6D"/>
            </a:solidFill>
            <a:prstDash val="solid"/>
            <a:round/>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solidFill>
                <a:schemeClr val="tx1"/>
              </a:solidFill>
            </a:endParaRPr>
          </a:p>
        </p:txBody>
      </p:sp>
      <p:grpSp>
        <p:nvGrpSpPr>
          <p:cNvPr id="43" name="Group 113">
            <a:extLst>
              <a:ext uri="{FF2B5EF4-FFF2-40B4-BE49-F238E27FC236}">
                <a16:creationId xmlns:a16="http://schemas.microsoft.com/office/drawing/2014/main" id="{2D262CA5-F017-4541-8EA2-A2FAAFC1C23E}"/>
              </a:ext>
            </a:extLst>
          </p:cNvPr>
          <p:cNvGrpSpPr/>
          <p:nvPr/>
        </p:nvGrpSpPr>
        <p:grpSpPr>
          <a:xfrm>
            <a:off x="6603894" y="351120"/>
            <a:ext cx="1591582" cy="663179"/>
            <a:chOff x="1488849" y="3837442"/>
            <a:chExt cx="1591582" cy="663179"/>
          </a:xfrm>
        </p:grpSpPr>
        <p:sp>
          <p:nvSpPr>
            <p:cNvPr id="44" name="TextBox 114">
              <a:extLst>
                <a:ext uri="{FF2B5EF4-FFF2-40B4-BE49-F238E27FC236}">
                  <a16:creationId xmlns:a16="http://schemas.microsoft.com/office/drawing/2014/main" id="{3BA34326-32CB-F947-9CD7-716AC2EFC2BB}"/>
                </a:ext>
              </a:extLst>
            </p:cNvPr>
            <p:cNvSpPr txBox="1"/>
            <p:nvPr/>
          </p:nvSpPr>
          <p:spPr>
            <a:xfrm>
              <a:off x="1488849" y="3837442"/>
              <a:ext cx="1591582" cy="400110"/>
            </a:xfrm>
            <a:prstGeom prst="rect">
              <a:avLst/>
            </a:prstGeom>
            <a:noFill/>
          </p:spPr>
          <p:txBody>
            <a:bodyPr wrap="square" rtlCol="0">
              <a:spAutoFit/>
            </a:bodyPr>
            <a:lstStyle/>
            <a:p>
              <a:pPr algn="ctr"/>
              <a:r>
                <a:rPr lang="en-US" sz="2000" b="1" dirty="0">
                  <a:solidFill>
                    <a:srgbClr val="FF5969"/>
                  </a:solidFill>
                  <a:latin typeface="Tw Cen MT" panose="020B0602020104020603" pitchFamily="34" charset="0"/>
                </a:rPr>
                <a:t>Conception</a:t>
              </a:r>
            </a:p>
          </p:txBody>
        </p:sp>
        <p:sp>
          <p:nvSpPr>
            <p:cNvPr id="45" name="TextBox 115">
              <a:extLst>
                <a:ext uri="{FF2B5EF4-FFF2-40B4-BE49-F238E27FC236}">
                  <a16:creationId xmlns:a16="http://schemas.microsoft.com/office/drawing/2014/main" id="{E85BBE18-2B2D-0A4F-B51B-AFB640FBF3D1}"/>
                </a:ext>
              </a:extLst>
            </p:cNvPr>
            <p:cNvSpPr txBox="1"/>
            <p:nvPr/>
          </p:nvSpPr>
          <p:spPr>
            <a:xfrm>
              <a:off x="1488849" y="4162067"/>
              <a:ext cx="1591582" cy="338554"/>
            </a:xfrm>
            <a:prstGeom prst="rect">
              <a:avLst/>
            </a:prstGeom>
            <a:noFill/>
          </p:spPr>
          <p:txBody>
            <a:bodyPr wrap="square" rtlCol="0">
              <a:spAutoFit/>
            </a:bodyPr>
            <a:lstStyle/>
            <a:p>
              <a:pPr algn="ctr"/>
              <a:r>
                <a:rPr lang="en-US" sz="1600" b="1" dirty="0">
                  <a:solidFill>
                    <a:schemeClr val="bg1">
                      <a:lumMod val="50000"/>
                    </a:schemeClr>
                  </a:solidFill>
                  <a:latin typeface="Tw Cen MT" panose="020B0602020104020603" pitchFamily="34" charset="0"/>
                </a:rPr>
                <a:t>MLD</a:t>
              </a:r>
            </a:p>
          </p:txBody>
        </p:sp>
      </p:grpSp>
      <p:pic>
        <p:nvPicPr>
          <p:cNvPr id="14" name="Image 13">
            <a:extLst>
              <a:ext uri="{FF2B5EF4-FFF2-40B4-BE49-F238E27FC236}">
                <a16:creationId xmlns:a16="http://schemas.microsoft.com/office/drawing/2014/main" id="{07D50850-EFD0-134B-9D72-9EBB2891B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2" y="1279543"/>
            <a:ext cx="8246516" cy="4572805"/>
          </a:xfrm>
          <a:prstGeom prst="rect">
            <a:avLst/>
          </a:prstGeom>
        </p:spPr>
      </p:pic>
    </p:spTree>
    <p:extLst>
      <p:ext uri="{BB962C8B-B14F-4D97-AF65-F5344CB8AC3E}">
        <p14:creationId xmlns:p14="http://schemas.microsoft.com/office/powerpoint/2010/main" val="2978321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8609012" y="274639"/>
            <a:ext cx="3797178" cy="4839577"/>
          </a:xfrm>
          <a:custGeom>
            <a:avLst/>
            <a:gdLst>
              <a:gd name="connsiteX0" fmla="*/ 3152498 w 3797178"/>
              <a:gd name="connsiteY0" fmla="*/ 0 h 4839577"/>
              <a:gd name="connsiteX1" fmla="*/ 3654853 w 3797178"/>
              <a:gd name="connsiteY1" fmla="*/ 502355 h 4839577"/>
              <a:gd name="connsiteX2" fmla="*/ 3507717 w 3797178"/>
              <a:gd name="connsiteY2" fmla="*/ 857574 h 4839577"/>
              <a:gd name="connsiteX3" fmla="*/ 3441700 w 3797178"/>
              <a:gd name="connsiteY3" fmla="*/ 912042 h 4839577"/>
              <a:gd name="connsiteX4" fmla="*/ 3375461 w 3797178"/>
              <a:gd name="connsiteY4" fmla="*/ 970265 h 4839577"/>
              <a:gd name="connsiteX5" fmla="*/ 3485077 w 3797178"/>
              <a:gd name="connsiteY5" fmla="*/ 1638448 h 4839577"/>
              <a:gd name="connsiteX6" fmla="*/ 3480650 w 3797178"/>
              <a:gd name="connsiteY6" fmla="*/ 1637990 h 4839577"/>
              <a:gd name="connsiteX7" fmla="*/ 3568135 w 3797178"/>
              <a:gd name="connsiteY7" fmla="*/ 1710171 h 4839577"/>
              <a:gd name="connsiteX8" fmla="*/ 3797178 w 3797178"/>
              <a:gd name="connsiteY8" fmla="*/ 2263130 h 4839577"/>
              <a:gd name="connsiteX9" fmla="*/ 3172777 w 3797178"/>
              <a:gd name="connsiteY9" fmla="*/ 3029245 h 4839577"/>
              <a:gd name="connsiteX10" fmla="*/ 3160774 w 3797178"/>
              <a:gd name="connsiteY10" fmla="*/ 3031077 h 4839577"/>
              <a:gd name="connsiteX11" fmla="*/ 3050716 w 3797178"/>
              <a:gd name="connsiteY11" fmla="*/ 3089584 h 4839577"/>
              <a:gd name="connsiteX12" fmla="*/ 3019939 w 3797178"/>
              <a:gd name="connsiteY12" fmla="*/ 3799829 h 4839577"/>
              <a:gd name="connsiteX13" fmla="*/ 3015386 w 3797178"/>
              <a:gd name="connsiteY13" fmla="*/ 3799109 h 4839577"/>
              <a:gd name="connsiteX14" fmla="*/ 3067857 w 3797178"/>
              <a:gd name="connsiteY14" fmla="*/ 3842402 h 4839577"/>
              <a:gd name="connsiteX15" fmla="*/ 3238945 w 3797178"/>
              <a:gd name="connsiteY15" fmla="*/ 4255445 h 4839577"/>
              <a:gd name="connsiteX16" fmla="*/ 2654813 w 3797178"/>
              <a:gd name="connsiteY16" fmla="*/ 4839577 h 4839577"/>
              <a:gd name="connsiteX17" fmla="*/ 2070681 w 3797178"/>
              <a:gd name="connsiteY17" fmla="*/ 4255445 h 4839577"/>
              <a:gd name="connsiteX18" fmla="*/ 2427443 w 3797178"/>
              <a:gd name="connsiteY18" fmla="*/ 3717217 h 4839577"/>
              <a:gd name="connsiteX19" fmla="*/ 2471404 w 3797178"/>
              <a:gd name="connsiteY19" fmla="*/ 3703571 h 4839577"/>
              <a:gd name="connsiteX20" fmla="*/ 2558516 w 3797178"/>
              <a:gd name="connsiteY20" fmla="*/ 3655875 h 4839577"/>
              <a:gd name="connsiteX21" fmla="*/ 2600839 w 3797178"/>
              <a:gd name="connsiteY21" fmla="*/ 2926704 h 4839577"/>
              <a:gd name="connsiteX22" fmla="*/ 2605827 w 3797178"/>
              <a:gd name="connsiteY22" fmla="*/ 2927601 h 4839577"/>
              <a:gd name="connsiteX23" fmla="*/ 2577951 w 3797178"/>
              <a:gd name="connsiteY23" fmla="*/ 2911579 h 4839577"/>
              <a:gd name="connsiteX24" fmla="*/ 2521257 w 3797178"/>
              <a:gd name="connsiteY24" fmla="*/ 2864802 h 4839577"/>
              <a:gd name="connsiteX25" fmla="*/ 2525433 w 3797178"/>
              <a:gd name="connsiteY25" fmla="*/ 2874317 h 4839577"/>
              <a:gd name="connsiteX26" fmla="*/ 1573602 w 3797178"/>
              <a:gd name="connsiteY26" fmla="*/ 3273231 h 4839577"/>
              <a:gd name="connsiteX27" fmla="*/ 1564266 w 3797178"/>
              <a:gd name="connsiteY27" fmla="*/ 3328933 h 4839577"/>
              <a:gd name="connsiteX28" fmla="*/ 1562257 w 3797178"/>
              <a:gd name="connsiteY28" fmla="*/ 3368727 h 4839577"/>
              <a:gd name="connsiteX29" fmla="*/ 783150 w 3797178"/>
              <a:gd name="connsiteY29" fmla="*/ 4071804 h 4839577"/>
              <a:gd name="connsiteX30" fmla="*/ 0 w 3797178"/>
              <a:gd name="connsiteY30" fmla="*/ 3288654 h 4839577"/>
              <a:gd name="connsiteX31" fmla="*/ 783150 w 3797178"/>
              <a:gd name="connsiteY31" fmla="*/ 2505504 h 4839577"/>
              <a:gd name="connsiteX32" fmla="*/ 1221017 w 3797178"/>
              <a:gd name="connsiteY32" fmla="*/ 2639254 h 4839577"/>
              <a:gd name="connsiteX33" fmla="*/ 1235975 w 3797178"/>
              <a:gd name="connsiteY33" fmla="*/ 2651596 h 4839577"/>
              <a:gd name="connsiteX34" fmla="*/ 1290702 w 3797178"/>
              <a:gd name="connsiteY34" fmla="*/ 2684225 h 4839577"/>
              <a:gd name="connsiteX35" fmla="*/ 2234920 w 3797178"/>
              <a:gd name="connsiteY35" fmla="*/ 2212329 h 4839577"/>
              <a:gd name="connsiteX36" fmla="*/ 2235655 w 3797178"/>
              <a:gd name="connsiteY36" fmla="*/ 2214003 h 4839577"/>
              <a:gd name="connsiteX37" fmla="*/ 2237212 w 3797178"/>
              <a:gd name="connsiteY37" fmla="*/ 2183175 h 4839577"/>
              <a:gd name="connsiteX38" fmla="*/ 2242263 w 3797178"/>
              <a:gd name="connsiteY38" fmla="*/ 2150078 h 4839577"/>
              <a:gd name="connsiteX39" fmla="*/ 2242064 w 3797178"/>
              <a:gd name="connsiteY39" fmla="*/ 2150417 h 4839577"/>
              <a:gd name="connsiteX40" fmla="*/ 1672918 w 3797178"/>
              <a:gd name="connsiteY40" fmla="*/ 1755901 h 4839577"/>
              <a:gd name="connsiteX41" fmla="*/ 1569419 w 3797178"/>
              <a:gd name="connsiteY41" fmla="*/ 1798709 h 4839577"/>
              <a:gd name="connsiteX42" fmla="*/ 1548685 w 3797178"/>
              <a:gd name="connsiteY42" fmla="*/ 1809963 h 4839577"/>
              <a:gd name="connsiteX43" fmla="*/ 1321315 w 3797178"/>
              <a:gd name="connsiteY43" fmla="*/ 1855867 h 4839577"/>
              <a:gd name="connsiteX44" fmla="*/ 737183 w 3797178"/>
              <a:gd name="connsiteY44" fmla="*/ 1271735 h 4839577"/>
              <a:gd name="connsiteX45" fmla="*/ 1321315 w 3797178"/>
              <a:gd name="connsiteY45" fmla="*/ 687603 h 4839577"/>
              <a:gd name="connsiteX46" fmla="*/ 1893580 w 3797178"/>
              <a:gd name="connsiteY46" fmla="*/ 1154012 h 4839577"/>
              <a:gd name="connsiteX47" fmla="*/ 1902756 w 3797178"/>
              <a:gd name="connsiteY47" fmla="*/ 1245040 h 4839577"/>
              <a:gd name="connsiteX48" fmla="*/ 1903927 w 3797178"/>
              <a:gd name="connsiteY48" fmla="*/ 1243160 h 4839577"/>
              <a:gd name="connsiteX49" fmla="*/ 2542102 w 3797178"/>
              <a:gd name="connsiteY49" fmla="*/ 1638448 h 4839577"/>
              <a:gd name="connsiteX50" fmla="*/ 2535507 w 3797178"/>
              <a:gd name="connsiteY50" fmla="*/ 1649701 h 4839577"/>
              <a:gd name="connsiteX51" fmla="*/ 2577951 w 3797178"/>
              <a:gd name="connsiteY51" fmla="*/ 1614682 h 4839577"/>
              <a:gd name="connsiteX52" fmla="*/ 2686513 w 3797178"/>
              <a:gd name="connsiteY52" fmla="*/ 1555756 h 4839577"/>
              <a:gd name="connsiteX53" fmla="*/ 2680214 w 3797178"/>
              <a:gd name="connsiteY53" fmla="*/ 1555104 h 4839577"/>
              <a:gd name="connsiteX54" fmla="*/ 2867901 w 3797178"/>
              <a:gd name="connsiteY54" fmla="*/ 951839 h 4839577"/>
              <a:gd name="connsiteX55" fmla="*/ 2802586 w 3797178"/>
              <a:gd name="connsiteY55" fmla="*/ 861952 h 4839577"/>
              <a:gd name="connsiteX56" fmla="*/ 2797280 w 3797178"/>
              <a:gd name="connsiteY56" fmla="*/ 857574 h 4839577"/>
              <a:gd name="connsiteX57" fmla="*/ 2650143 w 3797178"/>
              <a:gd name="connsiteY57" fmla="*/ 502355 h 4839577"/>
              <a:gd name="connsiteX58" fmla="*/ 3152498 w 3797178"/>
              <a:gd name="connsiteY58" fmla="*/ 0 h 483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797178" h="4839577">
                <a:moveTo>
                  <a:pt x="3152498" y="0"/>
                </a:moveTo>
                <a:cubicBezTo>
                  <a:pt x="3429941" y="0"/>
                  <a:pt x="3654853" y="224912"/>
                  <a:pt x="3654853" y="502355"/>
                </a:cubicBezTo>
                <a:cubicBezTo>
                  <a:pt x="3654853" y="641077"/>
                  <a:pt x="3598625" y="766666"/>
                  <a:pt x="3507717" y="857574"/>
                </a:cubicBezTo>
                <a:lnTo>
                  <a:pt x="3441700" y="912042"/>
                </a:lnTo>
                <a:lnTo>
                  <a:pt x="3375461" y="970265"/>
                </a:lnTo>
                <a:cubicBezTo>
                  <a:pt x="3225583" y="1136475"/>
                  <a:pt x="3203098" y="1429394"/>
                  <a:pt x="3485077" y="1638448"/>
                </a:cubicBezTo>
                <a:lnTo>
                  <a:pt x="3480650" y="1637990"/>
                </a:lnTo>
                <a:lnTo>
                  <a:pt x="3568135" y="1710171"/>
                </a:lnTo>
                <a:cubicBezTo>
                  <a:pt x="3709649" y="1851686"/>
                  <a:pt x="3797178" y="2047186"/>
                  <a:pt x="3797178" y="2263130"/>
                </a:cubicBezTo>
                <a:cubicBezTo>
                  <a:pt x="3797178" y="2641032"/>
                  <a:pt x="3529122" y="2956326"/>
                  <a:pt x="3172777" y="3029245"/>
                </a:cubicBezTo>
                <a:lnTo>
                  <a:pt x="3160774" y="3031077"/>
                </a:lnTo>
                <a:lnTo>
                  <a:pt x="3050716" y="3089584"/>
                </a:lnTo>
                <a:cubicBezTo>
                  <a:pt x="2813779" y="3257053"/>
                  <a:pt x="2801393" y="3583136"/>
                  <a:pt x="3019939" y="3799829"/>
                </a:cubicBezTo>
                <a:lnTo>
                  <a:pt x="3015386" y="3799109"/>
                </a:lnTo>
                <a:lnTo>
                  <a:pt x="3067857" y="3842402"/>
                </a:lnTo>
                <a:cubicBezTo>
                  <a:pt x="3173564" y="3948109"/>
                  <a:pt x="3238945" y="4094142"/>
                  <a:pt x="3238945" y="4255445"/>
                </a:cubicBezTo>
                <a:cubicBezTo>
                  <a:pt x="3238945" y="4578052"/>
                  <a:pt x="2977420" y="4839577"/>
                  <a:pt x="2654813" y="4839577"/>
                </a:cubicBezTo>
                <a:cubicBezTo>
                  <a:pt x="2332206" y="4839577"/>
                  <a:pt x="2070681" y="4578052"/>
                  <a:pt x="2070681" y="4255445"/>
                </a:cubicBezTo>
                <a:cubicBezTo>
                  <a:pt x="2070681" y="4013490"/>
                  <a:pt x="2217789" y="3805893"/>
                  <a:pt x="2427443" y="3717217"/>
                </a:cubicBezTo>
                <a:lnTo>
                  <a:pt x="2471404" y="3703571"/>
                </a:lnTo>
                <a:lnTo>
                  <a:pt x="2558516" y="3655875"/>
                </a:lnTo>
                <a:cubicBezTo>
                  <a:pt x="2776208" y="3499114"/>
                  <a:pt x="2864761" y="3158214"/>
                  <a:pt x="2600839" y="2926704"/>
                </a:cubicBezTo>
                <a:lnTo>
                  <a:pt x="2605827" y="2927601"/>
                </a:lnTo>
                <a:lnTo>
                  <a:pt x="2577951" y="2911579"/>
                </a:lnTo>
                <a:lnTo>
                  <a:pt x="2521257" y="2864802"/>
                </a:lnTo>
                <a:lnTo>
                  <a:pt x="2525433" y="2874317"/>
                </a:lnTo>
                <a:cubicBezTo>
                  <a:pt x="2160804" y="2636192"/>
                  <a:pt x="1674788" y="2841760"/>
                  <a:pt x="1573602" y="3273231"/>
                </a:cubicBezTo>
                <a:lnTo>
                  <a:pt x="1564266" y="3328933"/>
                </a:lnTo>
                <a:lnTo>
                  <a:pt x="1562257" y="3368727"/>
                </a:lnTo>
                <a:cubicBezTo>
                  <a:pt x="1522151" y="3763635"/>
                  <a:pt x="1188639" y="4071804"/>
                  <a:pt x="783150" y="4071804"/>
                </a:cubicBezTo>
                <a:cubicBezTo>
                  <a:pt x="350628" y="4071804"/>
                  <a:pt x="0" y="3721176"/>
                  <a:pt x="0" y="3288654"/>
                </a:cubicBezTo>
                <a:cubicBezTo>
                  <a:pt x="0" y="2856132"/>
                  <a:pt x="350628" y="2505504"/>
                  <a:pt x="783150" y="2505504"/>
                </a:cubicBezTo>
                <a:cubicBezTo>
                  <a:pt x="945346" y="2505504"/>
                  <a:pt x="1096025" y="2554811"/>
                  <a:pt x="1221017" y="2639254"/>
                </a:cubicBezTo>
                <a:lnTo>
                  <a:pt x="1235975" y="2651596"/>
                </a:lnTo>
                <a:lnTo>
                  <a:pt x="1290702" y="2684225"/>
                </a:lnTo>
                <a:cubicBezTo>
                  <a:pt x="1662211" y="2878011"/>
                  <a:pt x="2151577" y="2732484"/>
                  <a:pt x="2234920" y="2212329"/>
                </a:cubicBezTo>
                <a:lnTo>
                  <a:pt x="2235655" y="2214003"/>
                </a:lnTo>
                <a:lnTo>
                  <a:pt x="2237212" y="2183175"/>
                </a:lnTo>
                <a:lnTo>
                  <a:pt x="2242263" y="2150078"/>
                </a:lnTo>
                <a:lnTo>
                  <a:pt x="2242064" y="2150417"/>
                </a:lnTo>
                <a:cubicBezTo>
                  <a:pt x="2220534" y="1828849"/>
                  <a:pt x="1951057" y="1675011"/>
                  <a:pt x="1672918" y="1755901"/>
                </a:cubicBezTo>
                <a:lnTo>
                  <a:pt x="1569419" y="1798709"/>
                </a:lnTo>
                <a:lnTo>
                  <a:pt x="1548685" y="1809963"/>
                </a:lnTo>
                <a:cubicBezTo>
                  <a:pt x="1478801" y="1839522"/>
                  <a:pt x="1401967" y="1855867"/>
                  <a:pt x="1321315" y="1855867"/>
                </a:cubicBezTo>
                <a:cubicBezTo>
                  <a:pt x="998708" y="1855867"/>
                  <a:pt x="737183" y="1594342"/>
                  <a:pt x="737183" y="1271735"/>
                </a:cubicBezTo>
                <a:cubicBezTo>
                  <a:pt x="737183" y="949128"/>
                  <a:pt x="998708" y="687603"/>
                  <a:pt x="1321315" y="687603"/>
                </a:cubicBezTo>
                <a:cubicBezTo>
                  <a:pt x="1603596" y="687603"/>
                  <a:pt x="1839112" y="887833"/>
                  <a:pt x="1893580" y="1154012"/>
                </a:cubicBezTo>
                <a:lnTo>
                  <a:pt x="1902756" y="1245040"/>
                </a:lnTo>
                <a:lnTo>
                  <a:pt x="1903927" y="1243160"/>
                </a:lnTo>
                <a:cubicBezTo>
                  <a:pt x="1904720" y="1553517"/>
                  <a:pt x="2246034" y="1782910"/>
                  <a:pt x="2542102" y="1638448"/>
                </a:cubicBezTo>
                <a:lnTo>
                  <a:pt x="2535507" y="1649701"/>
                </a:lnTo>
                <a:lnTo>
                  <a:pt x="2577951" y="1614682"/>
                </a:lnTo>
                <a:lnTo>
                  <a:pt x="2686513" y="1555756"/>
                </a:lnTo>
                <a:lnTo>
                  <a:pt x="2680214" y="1555104"/>
                </a:lnTo>
                <a:cubicBezTo>
                  <a:pt x="2892047" y="1447451"/>
                  <a:pt x="2994489" y="1179363"/>
                  <a:pt x="2867901" y="951839"/>
                </a:cubicBezTo>
                <a:lnTo>
                  <a:pt x="2802586" y="861952"/>
                </a:lnTo>
                <a:lnTo>
                  <a:pt x="2797280" y="857574"/>
                </a:lnTo>
                <a:cubicBezTo>
                  <a:pt x="2706371" y="766666"/>
                  <a:pt x="2650143" y="641077"/>
                  <a:pt x="2650143" y="502355"/>
                </a:cubicBezTo>
                <a:cubicBezTo>
                  <a:pt x="2650143" y="224912"/>
                  <a:pt x="2875055" y="0"/>
                  <a:pt x="3152498" y="0"/>
                </a:cubicBezTo>
                <a:close/>
              </a:path>
            </a:pathLst>
          </a:cu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Oval 2"/>
          <p:cNvSpPr>
            <a:spLocks noChangeAspect="1"/>
          </p:cNvSpPr>
          <p:nvPr/>
        </p:nvSpPr>
        <p:spPr>
          <a:xfrm>
            <a:off x="9421507" y="1048060"/>
            <a:ext cx="1010511" cy="1010511"/>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B</a:t>
            </a:r>
          </a:p>
        </p:txBody>
      </p:sp>
      <p:sp>
        <p:nvSpPr>
          <p:cNvPr id="4" name="Oval 3"/>
          <p:cNvSpPr>
            <a:spLocks noChangeAspect="1"/>
          </p:cNvSpPr>
          <p:nvPr/>
        </p:nvSpPr>
        <p:spPr>
          <a:xfrm>
            <a:off x="10753517" y="4019775"/>
            <a:ext cx="1020616" cy="1020616"/>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D</a:t>
            </a:r>
          </a:p>
        </p:txBody>
      </p:sp>
      <p:sp>
        <p:nvSpPr>
          <p:cNvPr id="5" name="Oval 4"/>
          <p:cNvSpPr>
            <a:spLocks noChangeAspect="1"/>
          </p:cNvSpPr>
          <p:nvPr/>
        </p:nvSpPr>
        <p:spPr>
          <a:xfrm>
            <a:off x="11326989" y="342472"/>
            <a:ext cx="869042" cy="869042"/>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A</a:t>
            </a:r>
          </a:p>
        </p:txBody>
      </p:sp>
      <p:sp>
        <p:nvSpPr>
          <p:cNvPr id="6" name="Oval 5"/>
          <p:cNvSpPr>
            <a:spLocks noChangeAspect="1"/>
          </p:cNvSpPr>
          <p:nvPr/>
        </p:nvSpPr>
        <p:spPr>
          <a:xfrm>
            <a:off x="10906169" y="1819749"/>
            <a:ext cx="1436039" cy="1436039"/>
          </a:xfrm>
          <a:prstGeom prst="ellipse">
            <a:avLst/>
          </a:prstGeom>
          <a:solidFill>
            <a:srgbClr val="F3F3F3"/>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lnSpc>
                <a:spcPts val="800"/>
              </a:lnSpc>
            </a:pPr>
            <a:endParaRPr lang="en-US" sz="900" dirty="0">
              <a:solidFill>
                <a:srgbClr val="4A4A4A"/>
              </a:solidFill>
            </a:endParaRPr>
          </a:p>
        </p:txBody>
      </p:sp>
      <p:sp>
        <p:nvSpPr>
          <p:cNvPr id="7" name="Oval 6"/>
          <p:cNvSpPr>
            <a:spLocks noChangeAspect="1"/>
          </p:cNvSpPr>
          <p:nvPr/>
        </p:nvSpPr>
        <p:spPr>
          <a:xfrm>
            <a:off x="8721470" y="2892600"/>
            <a:ext cx="1341387" cy="1341387"/>
          </a:xfrm>
          <a:prstGeom prst="ellipse">
            <a:avLst/>
          </a:prstGeom>
          <a:solidFill>
            <a:schemeClr val="accent1">
              <a:lumMod val="7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chemeClr val="bg1"/>
                </a:solidFill>
              </a:rPr>
              <a:t>C</a:t>
            </a:r>
          </a:p>
        </p:txBody>
      </p:sp>
      <p:sp>
        <p:nvSpPr>
          <p:cNvPr id="31" name="TextBox 30"/>
          <p:cNvSpPr txBox="1"/>
          <p:nvPr/>
        </p:nvSpPr>
        <p:spPr>
          <a:xfrm>
            <a:off x="5889442" y="2105269"/>
            <a:ext cx="743258" cy="523220"/>
          </a:xfrm>
          <a:prstGeom prst="rect">
            <a:avLst/>
          </a:prstGeom>
          <a:noFill/>
        </p:spPr>
        <p:txBody>
          <a:bodyPr wrap="square" rtlCol="0">
            <a:noAutofit/>
          </a:bodyPr>
          <a:lstStyle/>
          <a:p>
            <a:r>
              <a:rPr lang="en-US" sz="3600" b="1" dirty="0">
                <a:solidFill>
                  <a:srgbClr val="FF6E01"/>
                </a:solidFill>
                <a:latin typeface="Arial" panose="020B0604020202020204" pitchFamily="34" charset="0"/>
                <a:cs typeface="Arial" panose="020B0604020202020204" pitchFamily="34" charset="0"/>
              </a:rPr>
              <a:t>03</a:t>
            </a:r>
            <a:endParaRPr lang="es-UY" sz="3600" b="1" dirty="0">
              <a:solidFill>
                <a:srgbClr val="FF6E01"/>
              </a:solidFill>
              <a:latin typeface="Arial" panose="020B0604020202020204" pitchFamily="34" charset="0"/>
              <a:cs typeface="Arial" panose="020B0604020202020204" pitchFamily="34" charset="0"/>
            </a:endParaRPr>
          </a:p>
        </p:txBody>
      </p:sp>
      <p:sp>
        <p:nvSpPr>
          <p:cNvPr id="33" name="Freeform 32"/>
          <p:cNvSpPr/>
          <p:nvPr/>
        </p:nvSpPr>
        <p:spPr>
          <a:xfrm flipH="1">
            <a:off x="5712336" y="2766180"/>
            <a:ext cx="3486628" cy="461665"/>
          </a:xfrm>
          <a:custGeom>
            <a:avLst/>
            <a:gdLst>
              <a:gd name="connsiteX0" fmla="*/ 0 w 2686050"/>
              <a:gd name="connsiteY0" fmla="*/ 444500 h 444500"/>
              <a:gd name="connsiteX1" fmla="*/ 444500 w 2686050"/>
              <a:gd name="connsiteY1" fmla="*/ 0 h 444500"/>
              <a:gd name="connsiteX2" fmla="*/ 2686050 w 2686050"/>
              <a:gd name="connsiteY2" fmla="*/ 0 h 444500"/>
            </a:gdLst>
            <a:ahLst/>
            <a:cxnLst>
              <a:cxn ang="0">
                <a:pos x="connsiteX0" y="connsiteY0"/>
              </a:cxn>
              <a:cxn ang="0">
                <a:pos x="connsiteX1" y="connsiteY1"/>
              </a:cxn>
              <a:cxn ang="0">
                <a:pos x="connsiteX2" y="connsiteY2"/>
              </a:cxn>
            </a:cxnLst>
            <a:rect l="l" t="t" r="r" b="b"/>
            <a:pathLst>
              <a:path w="2686050" h="444500">
                <a:moveTo>
                  <a:pt x="0" y="444500"/>
                </a:moveTo>
                <a:lnTo>
                  <a:pt x="444500" y="0"/>
                </a:lnTo>
                <a:lnTo>
                  <a:pt x="2686050" y="0"/>
                </a:lnTo>
              </a:path>
            </a:pathLst>
          </a:custGeom>
          <a:ln w="12700" cap="rnd">
            <a:solidFill>
              <a:srgbClr val="6D6D6D"/>
            </a:solidFill>
            <a:prstDash val="solid"/>
            <a:round/>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solidFill>
                <a:schemeClr val="tx1"/>
              </a:solidFill>
            </a:endParaRPr>
          </a:p>
        </p:txBody>
      </p:sp>
      <p:sp>
        <p:nvSpPr>
          <p:cNvPr id="2" name="Rectangle 1">
            <a:extLst>
              <a:ext uri="{FF2B5EF4-FFF2-40B4-BE49-F238E27FC236}">
                <a16:creationId xmlns:a16="http://schemas.microsoft.com/office/drawing/2014/main" id="{24CA52AA-B26F-FB40-8CD2-C384DB7B01FD}"/>
              </a:ext>
            </a:extLst>
          </p:cNvPr>
          <p:cNvSpPr/>
          <p:nvPr/>
        </p:nvSpPr>
        <p:spPr>
          <a:xfrm>
            <a:off x="6751237" y="2207362"/>
            <a:ext cx="1620700" cy="461665"/>
          </a:xfrm>
          <a:prstGeom prst="rect">
            <a:avLst/>
          </a:prstGeom>
        </p:spPr>
        <p:txBody>
          <a:bodyPr wrap="none">
            <a:spAutoFit/>
          </a:bodyPr>
          <a:lstStyle/>
          <a:p>
            <a:r>
              <a:rPr lang="fr-FR" b="1" dirty="0">
                <a:solidFill>
                  <a:srgbClr val="52CBBE"/>
                </a:solidFill>
                <a:latin typeface="Tw Cen MT" panose="020B0602020104020603" pitchFamily="34" charset="0"/>
              </a:rPr>
              <a:t>Réalisation</a:t>
            </a:r>
            <a:endParaRPr lang="fr-FR" dirty="0"/>
          </a:p>
        </p:txBody>
      </p:sp>
      <p:sp>
        <p:nvSpPr>
          <p:cNvPr id="18" name="ZoneTexte 17">
            <a:extLst>
              <a:ext uri="{FF2B5EF4-FFF2-40B4-BE49-F238E27FC236}">
                <a16:creationId xmlns:a16="http://schemas.microsoft.com/office/drawing/2014/main" id="{82023C74-95A7-3C4C-B5B2-BD5425899940}"/>
              </a:ext>
            </a:extLst>
          </p:cNvPr>
          <p:cNvSpPr txBox="1"/>
          <p:nvPr/>
        </p:nvSpPr>
        <p:spPr>
          <a:xfrm>
            <a:off x="303211" y="25401"/>
            <a:ext cx="3276601" cy="584647"/>
          </a:xfrm>
          <a:prstGeom prst="rect">
            <a:avLst/>
          </a:prstGeom>
          <a:noFill/>
        </p:spPr>
        <p:txBody>
          <a:bodyPr wrap="square" rtlCol="0">
            <a:spAutoFit/>
          </a:bodyPr>
          <a:lstStyle/>
          <a:p>
            <a:pPr algn="ctr"/>
            <a:r>
              <a:rPr lang="en-US" sz="3199" b="1" dirty="0">
                <a:solidFill>
                  <a:srgbClr val="EF3078"/>
                </a:solidFill>
                <a:latin typeface="Tw Cen MT" panose="020B0602020104020603" pitchFamily="34" charset="0"/>
              </a:rPr>
              <a:t>1-Outils </a:t>
            </a:r>
            <a:r>
              <a:rPr lang="fr-FR" sz="3199" b="1" dirty="0">
                <a:solidFill>
                  <a:srgbClr val="EF3078"/>
                </a:solidFill>
                <a:latin typeface="Tw Cen MT" panose="020B0602020104020603" pitchFamily="34" charset="0"/>
              </a:rPr>
              <a:t>Utilisés</a:t>
            </a:r>
            <a:r>
              <a:rPr lang="en-US" sz="3199" b="1" dirty="0">
                <a:solidFill>
                  <a:srgbClr val="EF3078"/>
                </a:solidFill>
                <a:latin typeface="Tw Cen MT" panose="020B0602020104020603" pitchFamily="34" charset="0"/>
              </a:rPr>
              <a:t> :</a:t>
            </a:r>
            <a:endParaRPr lang="en-US" sz="3199" b="1" dirty="0">
              <a:solidFill>
                <a:srgbClr val="03A1A4"/>
              </a:solidFill>
              <a:latin typeface="Tw Cen MT" panose="020B0602020104020603" pitchFamily="34" charset="0"/>
            </a:endParaRPr>
          </a:p>
        </p:txBody>
      </p:sp>
      <p:pic>
        <p:nvPicPr>
          <p:cNvPr id="14" name="Graphique 13">
            <a:extLst>
              <a:ext uri="{FF2B5EF4-FFF2-40B4-BE49-F238E27FC236}">
                <a16:creationId xmlns:a16="http://schemas.microsoft.com/office/drawing/2014/main" id="{68D23E90-2A92-A948-A1FE-40555973BC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4586" y="1350187"/>
            <a:ext cx="985416" cy="985416"/>
          </a:xfrm>
          <a:prstGeom prst="rect">
            <a:avLst/>
          </a:prstGeom>
        </p:spPr>
      </p:pic>
      <p:pic>
        <p:nvPicPr>
          <p:cNvPr id="15" name="Image 14">
            <a:extLst>
              <a:ext uri="{FF2B5EF4-FFF2-40B4-BE49-F238E27FC236}">
                <a16:creationId xmlns:a16="http://schemas.microsoft.com/office/drawing/2014/main" id="{2EB925A4-C717-594D-9B3F-773E2BC183EF}"/>
              </a:ext>
            </a:extLst>
          </p:cNvPr>
          <p:cNvPicPr>
            <a:picLocks noChangeAspect="1"/>
          </p:cNvPicPr>
          <p:nvPr/>
        </p:nvPicPr>
        <p:blipFill>
          <a:blip r:embed="rId4"/>
          <a:stretch>
            <a:fillRect/>
          </a:stretch>
        </p:blipFill>
        <p:spPr>
          <a:xfrm>
            <a:off x="4298464" y="646680"/>
            <a:ext cx="1333500" cy="1333500"/>
          </a:xfrm>
          <a:prstGeom prst="rect">
            <a:avLst/>
          </a:prstGeom>
        </p:spPr>
      </p:pic>
      <p:pic>
        <p:nvPicPr>
          <p:cNvPr id="19" name="Image 18">
            <a:extLst>
              <a:ext uri="{FF2B5EF4-FFF2-40B4-BE49-F238E27FC236}">
                <a16:creationId xmlns:a16="http://schemas.microsoft.com/office/drawing/2014/main" id="{751BDD84-6BDD-B846-9D54-01F4193B3774}"/>
              </a:ext>
            </a:extLst>
          </p:cNvPr>
          <p:cNvPicPr>
            <a:picLocks noChangeAspect="1"/>
          </p:cNvPicPr>
          <p:nvPr/>
        </p:nvPicPr>
        <p:blipFill>
          <a:blip r:embed="rId5"/>
          <a:stretch>
            <a:fillRect/>
          </a:stretch>
        </p:blipFill>
        <p:spPr>
          <a:xfrm>
            <a:off x="2794832" y="2609036"/>
            <a:ext cx="1760117" cy="1760117"/>
          </a:xfrm>
          <a:prstGeom prst="rect">
            <a:avLst/>
          </a:prstGeom>
        </p:spPr>
      </p:pic>
      <p:pic>
        <p:nvPicPr>
          <p:cNvPr id="20" name="Image 19">
            <a:extLst>
              <a:ext uri="{FF2B5EF4-FFF2-40B4-BE49-F238E27FC236}">
                <a16:creationId xmlns:a16="http://schemas.microsoft.com/office/drawing/2014/main" id="{DAF8AEB6-ACB7-B34D-B6F1-EAB84E089886}"/>
              </a:ext>
            </a:extLst>
          </p:cNvPr>
          <p:cNvPicPr>
            <a:picLocks noChangeAspect="1"/>
          </p:cNvPicPr>
          <p:nvPr/>
        </p:nvPicPr>
        <p:blipFill>
          <a:blip r:embed="rId6"/>
          <a:stretch>
            <a:fillRect/>
          </a:stretch>
        </p:blipFill>
        <p:spPr>
          <a:xfrm>
            <a:off x="2128890" y="4810293"/>
            <a:ext cx="1543275" cy="1543275"/>
          </a:xfrm>
          <a:prstGeom prst="rect">
            <a:avLst/>
          </a:prstGeom>
        </p:spPr>
      </p:pic>
      <p:pic>
        <p:nvPicPr>
          <p:cNvPr id="22" name="Image 21">
            <a:extLst>
              <a:ext uri="{FF2B5EF4-FFF2-40B4-BE49-F238E27FC236}">
                <a16:creationId xmlns:a16="http://schemas.microsoft.com/office/drawing/2014/main" id="{1C53F6C0-A80E-0943-B6FD-0D216DFCE6F8}"/>
              </a:ext>
            </a:extLst>
          </p:cNvPr>
          <p:cNvPicPr>
            <a:picLocks noChangeAspect="1"/>
          </p:cNvPicPr>
          <p:nvPr/>
        </p:nvPicPr>
        <p:blipFill>
          <a:blip r:embed="rId7"/>
          <a:stretch>
            <a:fillRect/>
          </a:stretch>
        </p:blipFill>
        <p:spPr>
          <a:xfrm>
            <a:off x="46559" y="2968500"/>
            <a:ext cx="1760117" cy="1589972"/>
          </a:xfrm>
          <a:prstGeom prst="rect">
            <a:avLst/>
          </a:prstGeom>
        </p:spPr>
      </p:pic>
      <p:pic>
        <p:nvPicPr>
          <p:cNvPr id="24" name="Graphique 23">
            <a:extLst>
              <a:ext uri="{FF2B5EF4-FFF2-40B4-BE49-F238E27FC236}">
                <a16:creationId xmlns:a16="http://schemas.microsoft.com/office/drawing/2014/main" id="{00D7104E-C149-BE4F-86E7-E345DBD736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65214" y="2820727"/>
            <a:ext cx="1936594" cy="1936594"/>
          </a:xfrm>
          <a:prstGeom prst="rect">
            <a:avLst/>
          </a:prstGeom>
        </p:spPr>
      </p:pic>
      <p:pic>
        <p:nvPicPr>
          <p:cNvPr id="26" name="Graphique 25">
            <a:extLst>
              <a:ext uri="{FF2B5EF4-FFF2-40B4-BE49-F238E27FC236}">
                <a16:creationId xmlns:a16="http://schemas.microsoft.com/office/drawing/2014/main" id="{DCE6081D-0395-A64B-B405-62BF092F78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92756" y="4561297"/>
            <a:ext cx="1593372" cy="1593372"/>
          </a:xfrm>
          <a:prstGeom prst="rect">
            <a:avLst/>
          </a:prstGeom>
        </p:spPr>
      </p:pic>
      <p:pic>
        <p:nvPicPr>
          <p:cNvPr id="28" name="Graphique 27">
            <a:extLst>
              <a:ext uri="{FF2B5EF4-FFF2-40B4-BE49-F238E27FC236}">
                <a16:creationId xmlns:a16="http://schemas.microsoft.com/office/drawing/2014/main" id="{F8F87B03-F465-7043-B566-4E0E3CC30F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0441" y="725071"/>
            <a:ext cx="1333500" cy="1333500"/>
          </a:xfrm>
          <a:prstGeom prst="rect">
            <a:avLst/>
          </a:prstGeom>
        </p:spPr>
      </p:pic>
      <p:sp>
        <p:nvSpPr>
          <p:cNvPr id="30" name="ZoneTexte 29">
            <a:extLst>
              <a:ext uri="{FF2B5EF4-FFF2-40B4-BE49-F238E27FC236}">
                <a16:creationId xmlns:a16="http://schemas.microsoft.com/office/drawing/2014/main" id="{B2BFA0BB-BC0F-E949-B9DA-991DABFC8E99}"/>
              </a:ext>
            </a:extLst>
          </p:cNvPr>
          <p:cNvSpPr txBox="1"/>
          <p:nvPr/>
        </p:nvSpPr>
        <p:spPr>
          <a:xfrm>
            <a:off x="327735" y="4546930"/>
            <a:ext cx="1197764" cy="646331"/>
          </a:xfrm>
          <a:prstGeom prst="rect">
            <a:avLst/>
          </a:prstGeom>
          <a:noFill/>
        </p:spPr>
        <p:txBody>
          <a:bodyPr wrap="none" rtlCol="0" anchor="ctr">
            <a:spAutoFit/>
          </a:bodyPr>
          <a:lstStyle/>
          <a:p>
            <a:pPr algn="ctr"/>
            <a:r>
              <a:rPr lang="fr-MR" sz="1800" dirty="0">
                <a:latin typeface="Arial" panose="020B0604020202020204" pitchFamily="34" charset="0"/>
                <a:cs typeface="Arial" panose="020B0604020202020204" pitchFamily="34" charset="0"/>
              </a:rPr>
              <a:t>Sketch</a:t>
            </a:r>
          </a:p>
          <a:p>
            <a:pPr algn="ctr"/>
            <a:r>
              <a:rPr lang="fr-MR" sz="1800" dirty="0">
                <a:latin typeface="Arial" panose="020B0604020202020204" pitchFamily="34" charset="0"/>
                <a:cs typeface="Arial" panose="020B0604020202020204" pitchFamily="34" charset="0"/>
              </a:rPr>
              <a:t>UI Design</a:t>
            </a:r>
          </a:p>
        </p:txBody>
      </p:sp>
    </p:spTree>
    <p:extLst>
      <p:ext uri="{BB962C8B-B14F-4D97-AF65-F5344CB8AC3E}">
        <p14:creationId xmlns:p14="http://schemas.microsoft.com/office/powerpoint/2010/main" val="67216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77">
            <a:extLst>
              <a:ext uri="{FF2B5EF4-FFF2-40B4-BE49-F238E27FC236}">
                <a16:creationId xmlns:a16="http://schemas.microsoft.com/office/drawing/2014/main" id="{92DAF024-2216-724E-B614-4347D209E786}"/>
              </a:ext>
            </a:extLst>
          </p:cNvPr>
          <p:cNvSpPr/>
          <p:nvPr/>
        </p:nvSpPr>
        <p:spPr>
          <a:xfrm>
            <a:off x="11002943" y="2259524"/>
            <a:ext cx="1185882" cy="2282221"/>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78">
            <a:extLst>
              <a:ext uri="{FF2B5EF4-FFF2-40B4-BE49-F238E27FC236}">
                <a16:creationId xmlns:a16="http://schemas.microsoft.com/office/drawing/2014/main" id="{8474623C-C409-2A4E-BEA0-066AD01F7D4A}"/>
              </a:ext>
            </a:extLst>
          </p:cNvPr>
          <p:cNvSpPr txBox="1"/>
          <p:nvPr/>
        </p:nvSpPr>
        <p:spPr>
          <a:xfrm rot="16200000">
            <a:off x="10888317" y="3160577"/>
            <a:ext cx="1925683" cy="470211"/>
          </a:xfrm>
          <a:prstGeom prst="rect">
            <a:avLst/>
          </a:prstGeom>
          <a:noFill/>
        </p:spPr>
        <p:txBody>
          <a:bodyPr wrap="square" rtlCol="0">
            <a:spAutoFit/>
          </a:bodyPr>
          <a:lstStyle/>
          <a:p>
            <a:pPr algn="ctr"/>
            <a:r>
              <a:rPr lang="en-US" sz="2800" b="1" dirty="0" err="1">
                <a:solidFill>
                  <a:srgbClr val="F0EEF0"/>
                </a:solidFill>
                <a:latin typeface="Tw Cen MT" panose="020B0602020104020603" pitchFamily="34" charset="0"/>
              </a:rPr>
              <a:t>Realisation</a:t>
            </a:r>
            <a:endParaRPr lang="en-US" sz="2800" b="1" dirty="0">
              <a:solidFill>
                <a:srgbClr val="F0EEF0"/>
              </a:solidFill>
              <a:latin typeface="Tw Cen MT" panose="020B0602020104020603" pitchFamily="34" charset="0"/>
            </a:endParaRPr>
          </a:p>
        </p:txBody>
      </p:sp>
      <p:pic>
        <p:nvPicPr>
          <p:cNvPr id="15" name="Picture 79">
            <a:extLst>
              <a:ext uri="{FF2B5EF4-FFF2-40B4-BE49-F238E27FC236}">
                <a16:creationId xmlns:a16="http://schemas.microsoft.com/office/drawing/2014/main" id="{AB0EE47A-8872-0543-BA4B-6711237931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03059" y="3126412"/>
            <a:ext cx="512913" cy="538539"/>
          </a:xfrm>
          <a:prstGeom prst="rect">
            <a:avLst/>
          </a:prstGeom>
        </p:spPr>
      </p:pic>
      <p:sp>
        <p:nvSpPr>
          <p:cNvPr id="16" name="ZoneTexte 15">
            <a:extLst>
              <a:ext uri="{FF2B5EF4-FFF2-40B4-BE49-F238E27FC236}">
                <a16:creationId xmlns:a16="http://schemas.microsoft.com/office/drawing/2014/main" id="{17F97FCF-DAA8-494D-8335-1D390A98DDAF}"/>
              </a:ext>
            </a:extLst>
          </p:cNvPr>
          <p:cNvSpPr txBox="1"/>
          <p:nvPr/>
        </p:nvSpPr>
        <p:spPr>
          <a:xfrm>
            <a:off x="303211" y="25402"/>
            <a:ext cx="3733801" cy="584647"/>
          </a:xfrm>
          <a:prstGeom prst="rect">
            <a:avLst/>
          </a:prstGeom>
          <a:noFill/>
        </p:spPr>
        <p:txBody>
          <a:bodyPr wrap="square" rtlCol="0">
            <a:spAutoFit/>
          </a:bodyPr>
          <a:lstStyle/>
          <a:p>
            <a:pPr algn="ctr"/>
            <a:r>
              <a:rPr lang="en-US" sz="3199" b="1" dirty="0">
                <a:solidFill>
                  <a:srgbClr val="EF3078"/>
                </a:solidFill>
                <a:latin typeface="Tw Cen MT" panose="020B0602020104020603" pitchFamily="34" charset="0"/>
              </a:rPr>
              <a:t>2-Site et </a:t>
            </a:r>
            <a:r>
              <a:rPr lang="en-US" sz="3199" b="1" dirty="0" err="1">
                <a:solidFill>
                  <a:srgbClr val="EF3078"/>
                </a:solidFill>
                <a:latin typeface="Tw Cen MT" panose="020B0602020104020603" pitchFamily="34" charset="0"/>
              </a:rPr>
              <a:t>Référence</a:t>
            </a:r>
            <a:r>
              <a:rPr lang="en-US" sz="3199" b="1" dirty="0">
                <a:solidFill>
                  <a:srgbClr val="EF3078"/>
                </a:solidFill>
                <a:latin typeface="Tw Cen MT" panose="020B0602020104020603" pitchFamily="34" charset="0"/>
              </a:rPr>
              <a:t>:</a:t>
            </a:r>
            <a:endParaRPr lang="en-US" sz="3199" b="1" dirty="0">
              <a:solidFill>
                <a:srgbClr val="03A1A4"/>
              </a:solidFill>
              <a:latin typeface="Tw Cen MT" panose="020B0602020104020603" pitchFamily="34" charset="0"/>
            </a:endParaRPr>
          </a:p>
        </p:txBody>
      </p:sp>
      <p:pic>
        <p:nvPicPr>
          <p:cNvPr id="19" name="Image 18">
            <a:extLst>
              <a:ext uri="{FF2B5EF4-FFF2-40B4-BE49-F238E27FC236}">
                <a16:creationId xmlns:a16="http://schemas.microsoft.com/office/drawing/2014/main" id="{13934C65-B3CD-D742-ADEF-61A67BA724E2}"/>
              </a:ext>
            </a:extLst>
          </p:cNvPr>
          <p:cNvPicPr>
            <a:picLocks noChangeAspect="1"/>
          </p:cNvPicPr>
          <p:nvPr/>
        </p:nvPicPr>
        <p:blipFill>
          <a:blip r:embed="rId3"/>
          <a:stretch>
            <a:fillRect/>
          </a:stretch>
        </p:blipFill>
        <p:spPr>
          <a:xfrm>
            <a:off x="303211" y="1201086"/>
            <a:ext cx="3442354" cy="1074828"/>
          </a:xfrm>
          <a:prstGeom prst="rect">
            <a:avLst/>
          </a:prstGeom>
        </p:spPr>
      </p:pic>
      <p:pic>
        <p:nvPicPr>
          <p:cNvPr id="21" name="Image 20">
            <a:extLst>
              <a:ext uri="{FF2B5EF4-FFF2-40B4-BE49-F238E27FC236}">
                <a16:creationId xmlns:a16="http://schemas.microsoft.com/office/drawing/2014/main" id="{92606916-1E32-5043-B939-BA63439A1999}"/>
              </a:ext>
            </a:extLst>
          </p:cNvPr>
          <p:cNvPicPr>
            <a:picLocks noChangeAspect="1"/>
          </p:cNvPicPr>
          <p:nvPr/>
        </p:nvPicPr>
        <p:blipFill>
          <a:blip r:embed="rId4"/>
          <a:stretch>
            <a:fillRect/>
          </a:stretch>
        </p:blipFill>
        <p:spPr>
          <a:xfrm>
            <a:off x="187703" y="3783635"/>
            <a:ext cx="3557862" cy="758110"/>
          </a:xfrm>
          <a:prstGeom prst="rect">
            <a:avLst/>
          </a:prstGeom>
        </p:spPr>
      </p:pic>
      <p:pic>
        <p:nvPicPr>
          <p:cNvPr id="22" name="Image 21">
            <a:extLst>
              <a:ext uri="{FF2B5EF4-FFF2-40B4-BE49-F238E27FC236}">
                <a16:creationId xmlns:a16="http://schemas.microsoft.com/office/drawing/2014/main" id="{956476B7-03CC-9041-9C0C-9D06A88A9F3B}"/>
              </a:ext>
            </a:extLst>
          </p:cNvPr>
          <p:cNvPicPr>
            <a:picLocks noChangeAspect="1"/>
          </p:cNvPicPr>
          <p:nvPr/>
        </p:nvPicPr>
        <p:blipFill>
          <a:blip r:embed="rId5"/>
          <a:stretch>
            <a:fillRect/>
          </a:stretch>
        </p:blipFill>
        <p:spPr>
          <a:xfrm>
            <a:off x="5484812" y="1425474"/>
            <a:ext cx="3478067" cy="626052"/>
          </a:xfrm>
          <a:prstGeom prst="rect">
            <a:avLst/>
          </a:prstGeom>
        </p:spPr>
      </p:pic>
      <p:pic>
        <p:nvPicPr>
          <p:cNvPr id="23" name="Image 22">
            <a:extLst>
              <a:ext uri="{FF2B5EF4-FFF2-40B4-BE49-F238E27FC236}">
                <a16:creationId xmlns:a16="http://schemas.microsoft.com/office/drawing/2014/main" id="{CA3726AF-C489-654C-BD92-8E917780D08D}"/>
              </a:ext>
            </a:extLst>
          </p:cNvPr>
          <p:cNvPicPr>
            <a:picLocks noChangeAspect="1"/>
          </p:cNvPicPr>
          <p:nvPr/>
        </p:nvPicPr>
        <p:blipFill>
          <a:blip r:embed="rId6"/>
          <a:stretch>
            <a:fillRect/>
          </a:stretch>
        </p:blipFill>
        <p:spPr>
          <a:xfrm>
            <a:off x="5465295" y="4210913"/>
            <a:ext cx="3478067" cy="758110"/>
          </a:xfrm>
          <a:prstGeom prst="rect">
            <a:avLst/>
          </a:prstGeom>
        </p:spPr>
      </p:pic>
      <p:sp>
        <p:nvSpPr>
          <p:cNvPr id="24" name="TextBox 117">
            <a:extLst>
              <a:ext uri="{FF2B5EF4-FFF2-40B4-BE49-F238E27FC236}">
                <a16:creationId xmlns:a16="http://schemas.microsoft.com/office/drawing/2014/main" id="{29A2C673-7944-A84F-A880-847F0F04544C}"/>
              </a:ext>
            </a:extLst>
          </p:cNvPr>
          <p:cNvSpPr txBox="1"/>
          <p:nvPr/>
        </p:nvSpPr>
        <p:spPr>
          <a:xfrm>
            <a:off x="7524876" y="5638800"/>
            <a:ext cx="3478067" cy="523220"/>
          </a:xfrm>
          <a:prstGeom prst="rect">
            <a:avLst/>
          </a:prstGeom>
          <a:noFill/>
        </p:spPr>
        <p:txBody>
          <a:bodyPr wrap="square" rtlCol="0">
            <a:spAutoFit/>
          </a:bodyPr>
          <a:lstStyle/>
          <a:p>
            <a:pPr algn="ctr"/>
            <a:r>
              <a:rPr lang="fr-FR" sz="2800" b="1" dirty="0">
                <a:solidFill>
                  <a:srgbClr val="FEC630"/>
                </a:solidFill>
                <a:latin typeface="Tw Cen MT" panose="020B0602020104020603" pitchFamily="34" charset="0"/>
              </a:rPr>
              <a:t>3-Démonstration</a:t>
            </a:r>
          </a:p>
        </p:txBody>
      </p:sp>
      <p:cxnSp>
        <p:nvCxnSpPr>
          <p:cNvPr id="27" name="Connecteur droit avec flèche 26">
            <a:extLst>
              <a:ext uri="{FF2B5EF4-FFF2-40B4-BE49-F238E27FC236}">
                <a16:creationId xmlns:a16="http://schemas.microsoft.com/office/drawing/2014/main" id="{6054FBB3-0B2D-6447-A2BB-B6E805288E64}"/>
              </a:ext>
            </a:extLst>
          </p:cNvPr>
          <p:cNvCxnSpPr>
            <a:cxnSpLocks/>
          </p:cNvCxnSpPr>
          <p:nvPr/>
        </p:nvCxnSpPr>
        <p:spPr>
          <a:xfrm flipH="1">
            <a:off x="7204328" y="2432841"/>
            <a:ext cx="19517" cy="160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B554566-8F4D-CC49-B88C-CDA524CFCE47}"/>
              </a:ext>
            </a:extLst>
          </p:cNvPr>
          <p:cNvSpPr txBox="1"/>
          <p:nvPr/>
        </p:nvSpPr>
        <p:spPr>
          <a:xfrm>
            <a:off x="-211969" y="2610377"/>
            <a:ext cx="4248981" cy="369332"/>
          </a:xfrm>
          <a:prstGeom prst="rect">
            <a:avLst/>
          </a:prstGeom>
          <a:noFill/>
        </p:spPr>
        <p:txBody>
          <a:bodyPr wrap="square" rtlCol="0" anchor="ctr">
            <a:spAutoFit/>
          </a:bodyPr>
          <a:lstStyle/>
          <a:p>
            <a:pPr algn="ctr"/>
            <a:r>
              <a:rPr lang="fr-FR" sz="1800" dirty="0">
                <a:hlinkClick r:id="rId7"/>
              </a:rPr>
              <a:t>https://stackoverflow.com/</a:t>
            </a:r>
            <a:endParaRPr lang="fr-MR" sz="1800" dirty="0">
              <a:latin typeface="Arial" panose="020B0604020202020204" pitchFamily="34" charset="0"/>
              <a:cs typeface="Arial" panose="020B0604020202020204" pitchFamily="34" charset="0"/>
            </a:endParaRPr>
          </a:p>
        </p:txBody>
      </p:sp>
      <p:sp>
        <p:nvSpPr>
          <p:cNvPr id="31" name="ZoneTexte 30">
            <a:extLst>
              <a:ext uri="{FF2B5EF4-FFF2-40B4-BE49-F238E27FC236}">
                <a16:creationId xmlns:a16="http://schemas.microsoft.com/office/drawing/2014/main" id="{DB602B84-5C6B-CB4A-B3C5-FC8337E22DFE}"/>
              </a:ext>
            </a:extLst>
          </p:cNvPr>
          <p:cNvSpPr txBox="1"/>
          <p:nvPr/>
        </p:nvSpPr>
        <p:spPr>
          <a:xfrm>
            <a:off x="614608" y="4919622"/>
            <a:ext cx="2660404" cy="369332"/>
          </a:xfrm>
          <a:prstGeom prst="rect">
            <a:avLst/>
          </a:prstGeom>
          <a:noFill/>
        </p:spPr>
        <p:txBody>
          <a:bodyPr wrap="square" rtlCol="0" anchor="ctr">
            <a:spAutoFit/>
          </a:bodyPr>
          <a:lstStyle/>
          <a:p>
            <a:pPr algn="ctr"/>
            <a:r>
              <a:rPr lang="fr-FR" sz="1800" dirty="0">
                <a:hlinkClick r:id="rId8"/>
              </a:rPr>
              <a:t>https://github.com/</a:t>
            </a:r>
            <a:endParaRPr lang="fr-MR" sz="1800" dirty="0">
              <a:latin typeface="Arial" panose="020B0604020202020204" pitchFamily="34" charset="0"/>
              <a:cs typeface="Arial" panose="020B0604020202020204" pitchFamily="34" charset="0"/>
            </a:endParaRPr>
          </a:p>
        </p:txBody>
      </p:sp>
      <p:sp>
        <p:nvSpPr>
          <p:cNvPr id="32" name="Flèche vers la droite 31">
            <a:extLst>
              <a:ext uri="{FF2B5EF4-FFF2-40B4-BE49-F238E27FC236}">
                <a16:creationId xmlns:a16="http://schemas.microsoft.com/office/drawing/2014/main" id="{73F925E8-6761-E147-933F-B37E6368C3B4}"/>
              </a:ext>
            </a:extLst>
          </p:cNvPr>
          <p:cNvSpPr/>
          <p:nvPr/>
        </p:nvSpPr>
        <p:spPr>
          <a:xfrm>
            <a:off x="10615425" y="5753100"/>
            <a:ext cx="949641" cy="294620"/>
          </a:xfrm>
          <a:prstGeom prst="right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R"/>
          </a:p>
        </p:txBody>
      </p:sp>
    </p:spTree>
    <p:extLst>
      <p:ext uri="{BB962C8B-B14F-4D97-AF65-F5344CB8AC3E}">
        <p14:creationId xmlns:p14="http://schemas.microsoft.com/office/powerpoint/2010/main" val="423722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by="(-#ppt_w*2)" calcmode="lin" valueType="num">
                                      <p:cBhvr rctx="PPT">
                                        <p:cTn id="7" dur="500" autoRev="1" fill="hold">
                                          <p:stCondLst>
                                            <p:cond delay="0"/>
                                          </p:stCondLst>
                                        </p:cTn>
                                        <p:tgtEl>
                                          <p:spTgt spid="16"/>
                                        </p:tgtEl>
                                        <p:attrNameLst>
                                          <p:attrName>ppt_w</p:attrName>
                                        </p:attrNameLst>
                                      </p:cBhvr>
                                    </p:anim>
                                    <p:anim by="(#ppt_w*0.50)" calcmode="lin" valueType="num">
                                      <p:cBhvr>
                                        <p:cTn id="8" dur="500" decel="50000" autoRev="1" fill="hold">
                                          <p:stCondLst>
                                            <p:cond delay="0"/>
                                          </p:stCondLst>
                                        </p:cTn>
                                        <p:tgtEl>
                                          <p:spTgt spid="16"/>
                                        </p:tgtEl>
                                        <p:attrNameLst>
                                          <p:attrName>ppt_x</p:attrName>
                                        </p:attrNameLst>
                                      </p:cBhvr>
                                    </p:anim>
                                    <p:anim from="(-#ppt_h/2)" to="(#ppt_y)" calcmode="lin" valueType="num">
                                      <p:cBhvr>
                                        <p:cTn id="9" dur="1000" fill="hold">
                                          <p:stCondLst>
                                            <p:cond delay="0"/>
                                          </p:stCondLst>
                                        </p:cTn>
                                        <p:tgtEl>
                                          <p:spTgt spid="16"/>
                                        </p:tgtEl>
                                        <p:attrNameLst>
                                          <p:attrName>ppt_y</p:attrName>
                                        </p:attrNameLst>
                                      </p:cBhvr>
                                    </p:anim>
                                    <p:animRot by="21600000">
                                      <p:cBhvr>
                                        <p:cTn id="10" dur="1000" fill="hold">
                                          <p:stCondLst>
                                            <p:cond delay="0"/>
                                          </p:stCondLst>
                                        </p:cTn>
                                        <p:tgtEl>
                                          <p:spTgt spid="1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8301880" y="685800"/>
            <a:ext cx="3797178" cy="4839577"/>
          </a:xfrm>
          <a:custGeom>
            <a:avLst/>
            <a:gdLst>
              <a:gd name="connsiteX0" fmla="*/ 3152498 w 3797178"/>
              <a:gd name="connsiteY0" fmla="*/ 0 h 4839577"/>
              <a:gd name="connsiteX1" fmla="*/ 3654853 w 3797178"/>
              <a:gd name="connsiteY1" fmla="*/ 502355 h 4839577"/>
              <a:gd name="connsiteX2" fmla="*/ 3507717 w 3797178"/>
              <a:gd name="connsiteY2" fmla="*/ 857574 h 4839577"/>
              <a:gd name="connsiteX3" fmla="*/ 3441700 w 3797178"/>
              <a:gd name="connsiteY3" fmla="*/ 912042 h 4839577"/>
              <a:gd name="connsiteX4" fmla="*/ 3375461 w 3797178"/>
              <a:gd name="connsiteY4" fmla="*/ 970265 h 4839577"/>
              <a:gd name="connsiteX5" fmla="*/ 3485077 w 3797178"/>
              <a:gd name="connsiteY5" fmla="*/ 1638448 h 4839577"/>
              <a:gd name="connsiteX6" fmla="*/ 3480650 w 3797178"/>
              <a:gd name="connsiteY6" fmla="*/ 1637990 h 4839577"/>
              <a:gd name="connsiteX7" fmla="*/ 3568135 w 3797178"/>
              <a:gd name="connsiteY7" fmla="*/ 1710171 h 4839577"/>
              <a:gd name="connsiteX8" fmla="*/ 3797178 w 3797178"/>
              <a:gd name="connsiteY8" fmla="*/ 2263130 h 4839577"/>
              <a:gd name="connsiteX9" fmla="*/ 3172777 w 3797178"/>
              <a:gd name="connsiteY9" fmla="*/ 3029245 h 4839577"/>
              <a:gd name="connsiteX10" fmla="*/ 3160774 w 3797178"/>
              <a:gd name="connsiteY10" fmla="*/ 3031077 h 4839577"/>
              <a:gd name="connsiteX11" fmla="*/ 3050716 w 3797178"/>
              <a:gd name="connsiteY11" fmla="*/ 3089584 h 4839577"/>
              <a:gd name="connsiteX12" fmla="*/ 3019939 w 3797178"/>
              <a:gd name="connsiteY12" fmla="*/ 3799829 h 4839577"/>
              <a:gd name="connsiteX13" fmla="*/ 3015386 w 3797178"/>
              <a:gd name="connsiteY13" fmla="*/ 3799109 h 4839577"/>
              <a:gd name="connsiteX14" fmla="*/ 3067857 w 3797178"/>
              <a:gd name="connsiteY14" fmla="*/ 3842402 h 4839577"/>
              <a:gd name="connsiteX15" fmla="*/ 3238945 w 3797178"/>
              <a:gd name="connsiteY15" fmla="*/ 4255445 h 4839577"/>
              <a:gd name="connsiteX16" fmla="*/ 2654813 w 3797178"/>
              <a:gd name="connsiteY16" fmla="*/ 4839577 h 4839577"/>
              <a:gd name="connsiteX17" fmla="*/ 2070681 w 3797178"/>
              <a:gd name="connsiteY17" fmla="*/ 4255445 h 4839577"/>
              <a:gd name="connsiteX18" fmla="*/ 2427443 w 3797178"/>
              <a:gd name="connsiteY18" fmla="*/ 3717217 h 4839577"/>
              <a:gd name="connsiteX19" fmla="*/ 2471404 w 3797178"/>
              <a:gd name="connsiteY19" fmla="*/ 3703571 h 4839577"/>
              <a:gd name="connsiteX20" fmla="*/ 2558516 w 3797178"/>
              <a:gd name="connsiteY20" fmla="*/ 3655875 h 4839577"/>
              <a:gd name="connsiteX21" fmla="*/ 2600839 w 3797178"/>
              <a:gd name="connsiteY21" fmla="*/ 2926704 h 4839577"/>
              <a:gd name="connsiteX22" fmla="*/ 2605827 w 3797178"/>
              <a:gd name="connsiteY22" fmla="*/ 2927601 h 4839577"/>
              <a:gd name="connsiteX23" fmla="*/ 2577951 w 3797178"/>
              <a:gd name="connsiteY23" fmla="*/ 2911579 h 4839577"/>
              <a:gd name="connsiteX24" fmla="*/ 2521257 w 3797178"/>
              <a:gd name="connsiteY24" fmla="*/ 2864802 h 4839577"/>
              <a:gd name="connsiteX25" fmla="*/ 2525433 w 3797178"/>
              <a:gd name="connsiteY25" fmla="*/ 2874317 h 4839577"/>
              <a:gd name="connsiteX26" fmla="*/ 1573602 w 3797178"/>
              <a:gd name="connsiteY26" fmla="*/ 3273231 h 4839577"/>
              <a:gd name="connsiteX27" fmla="*/ 1564266 w 3797178"/>
              <a:gd name="connsiteY27" fmla="*/ 3328933 h 4839577"/>
              <a:gd name="connsiteX28" fmla="*/ 1562257 w 3797178"/>
              <a:gd name="connsiteY28" fmla="*/ 3368727 h 4839577"/>
              <a:gd name="connsiteX29" fmla="*/ 783150 w 3797178"/>
              <a:gd name="connsiteY29" fmla="*/ 4071804 h 4839577"/>
              <a:gd name="connsiteX30" fmla="*/ 0 w 3797178"/>
              <a:gd name="connsiteY30" fmla="*/ 3288654 h 4839577"/>
              <a:gd name="connsiteX31" fmla="*/ 783150 w 3797178"/>
              <a:gd name="connsiteY31" fmla="*/ 2505504 h 4839577"/>
              <a:gd name="connsiteX32" fmla="*/ 1221017 w 3797178"/>
              <a:gd name="connsiteY32" fmla="*/ 2639254 h 4839577"/>
              <a:gd name="connsiteX33" fmla="*/ 1235975 w 3797178"/>
              <a:gd name="connsiteY33" fmla="*/ 2651596 h 4839577"/>
              <a:gd name="connsiteX34" fmla="*/ 1290702 w 3797178"/>
              <a:gd name="connsiteY34" fmla="*/ 2684225 h 4839577"/>
              <a:gd name="connsiteX35" fmla="*/ 2234920 w 3797178"/>
              <a:gd name="connsiteY35" fmla="*/ 2212329 h 4839577"/>
              <a:gd name="connsiteX36" fmla="*/ 2235655 w 3797178"/>
              <a:gd name="connsiteY36" fmla="*/ 2214003 h 4839577"/>
              <a:gd name="connsiteX37" fmla="*/ 2237212 w 3797178"/>
              <a:gd name="connsiteY37" fmla="*/ 2183175 h 4839577"/>
              <a:gd name="connsiteX38" fmla="*/ 2242263 w 3797178"/>
              <a:gd name="connsiteY38" fmla="*/ 2150078 h 4839577"/>
              <a:gd name="connsiteX39" fmla="*/ 2242064 w 3797178"/>
              <a:gd name="connsiteY39" fmla="*/ 2150417 h 4839577"/>
              <a:gd name="connsiteX40" fmla="*/ 1672918 w 3797178"/>
              <a:gd name="connsiteY40" fmla="*/ 1755901 h 4839577"/>
              <a:gd name="connsiteX41" fmla="*/ 1569419 w 3797178"/>
              <a:gd name="connsiteY41" fmla="*/ 1798709 h 4839577"/>
              <a:gd name="connsiteX42" fmla="*/ 1548685 w 3797178"/>
              <a:gd name="connsiteY42" fmla="*/ 1809963 h 4839577"/>
              <a:gd name="connsiteX43" fmla="*/ 1321315 w 3797178"/>
              <a:gd name="connsiteY43" fmla="*/ 1855867 h 4839577"/>
              <a:gd name="connsiteX44" fmla="*/ 737183 w 3797178"/>
              <a:gd name="connsiteY44" fmla="*/ 1271735 h 4839577"/>
              <a:gd name="connsiteX45" fmla="*/ 1321315 w 3797178"/>
              <a:gd name="connsiteY45" fmla="*/ 687603 h 4839577"/>
              <a:gd name="connsiteX46" fmla="*/ 1893580 w 3797178"/>
              <a:gd name="connsiteY46" fmla="*/ 1154012 h 4839577"/>
              <a:gd name="connsiteX47" fmla="*/ 1902756 w 3797178"/>
              <a:gd name="connsiteY47" fmla="*/ 1245040 h 4839577"/>
              <a:gd name="connsiteX48" fmla="*/ 1903927 w 3797178"/>
              <a:gd name="connsiteY48" fmla="*/ 1243160 h 4839577"/>
              <a:gd name="connsiteX49" fmla="*/ 2542102 w 3797178"/>
              <a:gd name="connsiteY49" fmla="*/ 1638448 h 4839577"/>
              <a:gd name="connsiteX50" fmla="*/ 2535507 w 3797178"/>
              <a:gd name="connsiteY50" fmla="*/ 1649701 h 4839577"/>
              <a:gd name="connsiteX51" fmla="*/ 2577951 w 3797178"/>
              <a:gd name="connsiteY51" fmla="*/ 1614682 h 4839577"/>
              <a:gd name="connsiteX52" fmla="*/ 2686513 w 3797178"/>
              <a:gd name="connsiteY52" fmla="*/ 1555756 h 4839577"/>
              <a:gd name="connsiteX53" fmla="*/ 2680214 w 3797178"/>
              <a:gd name="connsiteY53" fmla="*/ 1555104 h 4839577"/>
              <a:gd name="connsiteX54" fmla="*/ 2867901 w 3797178"/>
              <a:gd name="connsiteY54" fmla="*/ 951839 h 4839577"/>
              <a:gd name="connsiteX55" fmla="*/ 2802586 w 3797178"/>
              <a:gd name="connsiteY55" fmla="*/ 861952 h 4839577"/>
              <a:gd name="connsiteX56" fmla="*/ 2797280 w 3797178"/>
              <a:gd name="connsiteY56" fmla="*/ 857574 h 4839577"/>
              <a:gd name="connsiteX57" fmla="*/ 2650143 w 3797178"/>
              <a:gd name="connsiteY57" fmla="*/ 502355 h 4839577"/>
              <a:gd name="connsiteX58" fmla="*/ 3152498 w 3797178"/>
              <a:gd name="connsiteY58" fmla="*/ 0 h 483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797178" h="4839577">
                <a:moveTo>
                  <a:pt x="3152498" y="0"/>
                </a:moveTo>
                <a:cubicBezTo>
                  <a:pt x="3429941" y="0"/>
                  <a:pt x="3654853" y="224912"/>
                  <a:pt x="3654853" y="502355"/>
                </a:cubicBezTo>
                <a:cubicBezTo>
                  <a:pt x="3654853" y="641077"/>
                  <a:pt x="3598625" y="766666"/>
                  <a:pt x="3507717" y="857574"/>
                </a:cubicBezTo>
                <a:lnTo>
                  <a:pt x="3441700" y="912042"/>
                </a:lnTo>
                <a:lnTo>
                  <a:pt x="3375461" y="970265"/>
                </a:lnTo>
                <a:cubicBezTo>
                  <a:pt x="3225583" y="1136475"/>
                  <a:pt x="3203098" y="1429394"/>
                  <a:pt x="3485077" y="1638448"/>
                </a:cubicBezTo>
                <a:lnTo>
                  <a:pt x="3480650" y="1637990"/>
                </a:lnTo>
                <a:lnTo>
                  <a:pt x="3568135" y="1710171"/>
                </a:lnTo>
                <a:cubicBezTo>
                  <a:pt x="3709649" y="1851686"/>
                  <a:pt x="3797178" y="2047186"/>
                  <a:pt x="3797178" y="2263130"/>
                </a:cubicBezTo>
                <a:cubicBezTo>
                  <a:pt x="3797178" y="2641032"/>
                  <a:pt x="3529122" y="2956326"/>
                  <a:pt x="3172777" y="3029245"/>
                </a:cubicBezTo>
                <a:lnTo>
                  <a:pt x="3160774" y="3031077"/>
                </a:lnTo>
                <a:lnTo>
                  <a:pt x="3050716" y="3089584"/>
                </a:lnTo>
                <a:cubicBezTo>
                  <a:pt x="2813779" y="3257053"/>
                  <a:pt x="2801393" y="3583136"/>
                  <a:pt x="3019939" y="3799829"/>
                </a:cubicBezTo>
                <a:lnTo>
                  <a:pt x="3015386" y="3799109"/>
                </a:lnTo>
                <a:lnTo>
                  <a:pt x="3067857" y="3842402"/>
                </a:lnTo>
                <a:cubicBezTo>
                  <a:pt x="3173564" y="3948109"/>
                  <a:pt x="3238945" y="4094142"/>
                  <a:pt x="3238945" y="4255445"/>
                </a:cubicBezTo>
                <a:cubicBezTo>
                  <a:pt x="3238945" y="4578052"/>
                  <a:pt x="2977420" y="4839577"/>
                  <a:pt x="2654813" y="4839577"/>
                </a:cubicBezTo>
                <a:cubicBezTo>
                  <a:pt x="2332206" y="4839577"/>
                  <a:pt x="2070681" y="4578052"/>
                  <a:pt x="2070681" y="4255445"/>
                </a:cubicBezTo>
                <a:cubicBezTo>
                  <a:pt x="2070681" y="4013490"/>
                  <a:pt x="2217789" y="3805893"/>
                  <a:pt x="2427443" y="3717217"/>
                </a:cubicBezTo>
                <a:lnTo>
                  <a:pt x="2471404" y="3703571"/>
                </a:lnTo>
                <a:lnTo>
                  <a:pt x="2558516" y="3655875"/>
                </a:lnTo>
                <a:cubicBezTo>
                  <a:pt x="2776208" y="3499114"/>
                  <a:pt x="2864761" y="3158214"/>
                  <a:pt x="2600839" y="2926704"/>
                </a:cubicBezTo>
                <a:lnTo>
                  <a:pt x="2605827" y="2927601"/>
                </a:lnTo>
                <a:lnTo>
                  <a:pt x="2577951" y="2911579"/>
                </a:lnTo>
                <a:lnTo>
                  <a:pt x="2521257" y="2864802"/>
                </a:lnTo>
                <a:lnTo>
                  <a:pt x="2525433" y="2874317"/>
                </a:lnTo>
                <a:cubicBezTo>
                  <a:pt x="2160804" y="2636192"/>
                  <a:pt x="1674788" y="2841760"/>
                  <a:pt x="1573602" y="3273231"/>
                </a:cubicBezTo>
                <a:lnTo>
                  <a:pt x="1564266" y="3328933"/>
                </a:lnTo>
                <a:lnTo>
                  <a:pt x="1562257" y="3368727"/>
                </a:lnTo>
                <a:cubicBezTo>
                  <a:pt x="1522151" y="3763635"/>
                  <a:pt x="1188639" y="4071804"/>
                  <a:pt x="783150" y="4071804"/>
                </a:cubicBezTo>
                <a:cubicBezTo>
                  <a:pt x="350628" y="4071804"/>
                  <a:pt x="0" y="3721176"/>
                  <a:pt x="0" y="3288654"/>
                </a:cubicBezTo>
                <a:cubicBezTo>
                  <a:pt x="0" y="2856132"/>
                  <a:pt x="350628" y="2505504"/>
                  <a:pt x="783150" y="2505504"/>
                </a:cubicBezTo>
                <a:cubicBezTo>
                  <a:pt x="945346" y="2505504"/>
                  <a:pt x="1096025" y="2554811"/>
                  <a:pt x="1221017" y="2639254"/>
                </a:cubicBezTo>
                <a:lnTo>
                  <a:pt x="1235975" y="2651596"/>
                </a:lnTo>
                <a:lnTo>
                  <a:pt x="1290702" y="2684225"/>
                </a:lnTo>
                <a:cubicBezTo>
                  <a:pt x="1662211" y="2878011"/>
                  <a:pt x="2151577" y="2732484"/>
                  <a:pt x="2234920" y="2212329"/>
                </a:cubicBezTo>
                <a:lnTo>
                  <a:pt x="2235655" y="2214003"/>
                </a:lnTo>
                <a:lnTo>
                  <a:pt x="2237212" y="2183175"/>
                </a:lnTo>
                <a:lnTo>
                  <a:pt x="2242263" y="2150078"/>
                </a:lnTo>
                <a:lnTo>
                  <a:pt x="2242064" y="2150417"/>
                </a:lnTo>
                <a:cubicBezTo>
                  <a:pt x="2220534" y="1828849"/>
                  <a:pt x="1951057" y="1675011"/>
                  <a:pt x="1672918" y="1755901"/>
                </a:cubicBezTo>
                <a:lnTo>
                  <a:pt x="1569419" y="1798709"/>
                </a:lnTo>
                <a:lnTo>
                  <a:pt x="1548685" y="1809963"/>
                </a:lnTo>
                <a:cubicBezTo>
                  <a:pt x="1478801" y="1839522"/>
                  <a:pt x="1401967" y="1855867"/>
                  <a:pt x="1321315" y="1855867"/>
                </a:cubicBezTo>
                <a:cubicBezTo>
                  <a:pt x="998708" y="1855867"/>
                  <a:pt x="737183" y="1594342"/>
                  <a:pt x="737183" y="1271735"/>
                </a:cubicBezTo>
                <a:cubicBezTo>
                  <a:pt x="737183" y="949128"/>
                  <a:pt x="998708" y="687603"/>
                  <a:pt x="1321315" y="687603"/>
                </a:cubicBezTo>
                <a:cubicBezTo>
                  <a:pt x="1603596" y="687603"/>
                  <a:pt x="1839112" y="887833"/>
                  <a:pt x="1893580" y="1154012"/>
                </a:cubicBezTo>
                <a:lnTo>
                  <a:pt x="1902756" y="1245040"/>
                </a:lnTo>
                <a:lnTo>
                  <a:pt x="1903927" y="1243160"/>
                </a:lnTo>
                <a:cubicBezTo>
                  <a:pt x="1904720" y="1553517"/>
                  <a:pt x="2246034" y="1782910"/>
                  <a:pt x="2542102" y="1638448"/>
                </a:cubicBezTo>
                <a:lnTo>
                  <a:pt x="2535507" y="1649701"/>
                </a:lnTo>
                <a:lnTo>
                  <a:pt x="2577951" y="1614682"/>
                </a:lnTo>
                <a:lnTo>
                  <a:pt x="2686513" y="1555756"/>
                </a:lnTo>
                <a:lnTo>
                  <a:pt x="2680214" y="1555104"/>
                </a:lnTo>
                <a:cubicBezTo>
                  <a:pt x="2892047" y="1447451"/>
                  <a:pt x="2994489" y="1179363"/>
                  <a:pt x="2867901" y="951839"/>
                </a:cubicBezTo>
                <a:lnTo>
                  <a:pt x="2802586" y="861952"/>
                </a:lnTo>
                <a:lnTo>
                  <a:pt x="2797280" y="857574"/>
                </a:lnTo>
                <a:cubicBezTo>
                  <a:pt x="2706371" y="766666"/>
                  <a:pt x="2650143" y="641077"/>
                  <a:pt x="2650143" y="502355"/>
                </a:cubicBezTo>
                <a:cubicBezTo>
                  <a:pt x="2650143" y="224912"/>
                  <a:pt x="2875055" y="0"/>
                  <a:pt x="3152498" y="0"/>
                </a:cubicBezTo>
                <a:close/>
              </a:path>
            </a:pathLst>
          </a:cu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Oval 2"/>
          <p:cNvSpPr>
            <a:spLocks noChangeAspect="1"/>
          </p:cNvSpPr>
          <p:nvPr/>
        </p:nvSpPr>
        <p:spPr>
          <a:xfrm>
            <a:off x="9114375" y="1459221"/>
            <a:ext cx="1010511" cy="1010511"/>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B</a:t>
            </a:r>
          </a:p>
        </p:txBody>
      </p:sp>
      <p:sp>
        <p:nvSpPr>
          <p:cNvPr id="4" name="Oval 3"/>
          <p:cNvSpPr>
            <a:spLocks noChangeAspect="1"/>
          </p:cNvSpPr>
          <p:nvPr/>
        </p:nvSpPr>
        <p:spPr>
          <a:xfrm>
            <a:off x="10446385" y="4430936"/>
            <a:ext cx="1020616" cy="1020616"/>
          </a:xfrm>
          <a:prstGeom prst="ellipse">
            <a:avLst/>
          </a:prstGeom>
          <a:solidFill>
            <a:schemeClr val="accent1">
              <a:lumMod val="7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chemeClr val="bg1"/>
                </a:solidFill>
              </a:rPr>
              <a:t>D</a:t>
            </a:r>
          </a:p>
        </p:txBody>
      </p:sp>
      <p:sp>
        <p:nvSpPr>
          <p:cNvPr id="5" name="Oval 4"/>
          <p:cNvSpPr>
            <a:spLocks noChangeAspect="1"/>
          </p:cNvSpPr>
          <p:nvPr/>
        </p:nvSpPr>
        <p:spPr>
          <a:xfrm>
            <a:off x="11019857" y="753633"/>
            <a:ext cx="869042" cy="869042"/>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A</a:t>
            </a:r>
          </a:p>
        </p:txBody>
      </p:sp>
      <p:sp>
        <p:nvSpPr>
          <p:cNvPr id="6" name="Oval 5"/>
          <p:cNvSpPr>
            <a:spLocks noChangeAspect="1"/>
          </p:cNvSpPr>
          <p:nvPr/>
        </p:nvSpPr>
        <p:spPr>
          <a:xfrm>
            <a:off x="10599037" y="2230910"/>
            <a:ext cx="1436039" cy="1436039"/>
          </a:xfrm>
          <a:prstGeom prst="ellipse">
            <a:avLst/>
          </a:prstGeom>
          <a:solidFill>
            <a:srgbClr val="F3F3F3"/>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endParaRPr lang="en-US" sz="2800" b="1" dirty="0">
              <a:solidFill>
                <a:srgbClr val="4A4A4A"/>
              </a:solidFill>
            </a:endParaRPr>
          </a:p>
        </p:txBody>
      </p:sp>
      <p:sp>
        <p:nvSpPr>
          <p:cNvPr id="7" name="Oval 6"/>
          <p:cNvSpPr>
            <a:spLocks noChangeAspect="1"/>
          </p:cNvSpPr>
          <p:nvPr/>
        </p:nvSpPr>
        <p:spPr>
          <a:xfrm>
            <a:off x="8414338" y="3303761"/>
            <a:ext cx="1341387" cy="1341387"/>
          </a:xfrm>
          <a:prstGeom prst="ellipse">
            <a:avLst/>
          </a:prstGeom>
          <a:solidFill>
            <a:schemeClr val="bg1">
              <a:lumMod val="85000"/>
            </a:schemeClr>
          </a:solidFill>
          <a:ln>
            <a:noFill/>
          </a:ln>
          <a:effectLst>
            <a:outerShdw blurRad="508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rIns="18288" bIns="91440" rtlCol="0" anchor="ctr"/>
          <a:lstStyle/>
          <a:p>
            <a:pPr algn="ctr"/>
            <a:r>
              <a:rPr lang="en-US" sz="4400" b="1" dirty="0">
                <a:solidFill>
                  <a:srgbClr val="4A4A4A"/>
                </a:solidFill>
              </a:rPr>
              <a:t>C</a:t>
            </a:r>
          </a:p>
        </p:txBody>
      </p:sp>
      <p:sp>
        <p:nvSpPr>
          <p:cNvPr id="34" name="TextBox 33"/>
          <p:cNvSpPr txBox="1"/>
          <p:nvPr/>
        </p:nvSpPr>
        <p:spPr>
          <a:xfrm>
            <a:off x="5884560" y="4722717"/>
            <a:ext cx="743258" cy="523220"/>
          </a:xfrm>
          <a:prstGeom prst="rect">
            <a:avLst/>
          </a:prstGeom>
          <a:noFill/>
        </p:spPr>
        <p:txBody>
          <a:bodyPr wrap="square" rtlCol="0">
            <a:noAutofit/>
          </a:bodyPr>
          <a:lstStyle/>
          <a:p>
            <a:r>
              <a:rPr lang="en-US" sz="3600" b="1" dirty="0">
                <a:solidFill>
                  <a:srgbClr val="FF6E01"/>
                </a:solidFill>
                <a:latin typeface="Arial" panose="020B0604020202020204" pitchFamily="34" charset="0"/>
                <a:cs typeface="Arial" panose="020B0604020202020204" pitchFamily="34" charset="0"/>
              </a:rPr>
              <a:t>04</a:t>
            </a:r>
            <a:endParaRPr lang="es-UY" sz="3600" b="1" dirty="0">
              <a:solidFill>
                <a:srgbClr val="FF6E01"/>
              </a:solidFill>
              <a:latin typeface="Arial" panose="020B0604020202020204" pitchFamily="34" charset="0"/>
              <a:cs typeface="Arial" panose="020B0604020202020204" pitchFamily="34" charset="0"/>
            </a:endParaRPr>
          </a:p>
        </p:txBody>
      </p:sp>
      <p:sp>
        <p:nvSpPr>
          <p:cNvPr id="36" name="Freeform 35"/>
          <p:cNvSpPr/>
          <p:nvPr/>
        </p:nvSpPr>
        <p:spPr>
          <a:xfrm flipH="1" flipV="1">
            <a:off x="6204619" y="4907993"/>
            <a:ext cx="4329939" cy="444500"/>
          </a:xfrm>
          <a:custGeom>
            <a:avLst/>
            <a:gdLst>
              <a:gd name="connsiteX0" fmla="*/ 0 w 2686050"/>
              <a:gd name="connsiteY0" fmla="*/ 444500 h 444500"/>
              <a:gd name="connsiteX1" fmla="*/ 444500 w 2686050"/>
              <a:gd name="connsiteY1" fmla="*/ 0 h 444500"/>
              <a:gd name="connsiteX2" fmla="*/ 2686050 w 2686050"/>
              <a:gd name="connsiteY2" fmla="*/ 0 h 444500"/>
            </a:gdLst>
            <a:ahLst/>
            <a:cxnLst>
              <a:cxn ang="0">
                <a:pos x="connsiteX0" y="connsiteY0"/>
              </a:cxn>
              <a:cxn ang="0">
                <a:pos x="connsiteX1" y="connsiteY1"/>
              </a:cxn>
              <a:cxn ang="0">
                <a:pos x="connsiteX2" y="connsiteY2"/>
              </a:cxn>
            </a:cxnLst>
            <a:rect l="l" t="t" r="r" b="b"/>
            <a:pathLst>
              <a:path w="2686050" h="444500">
                <a:moveTo>
                  <a:pt x="0" y="444500"/>
                </a:moveTo>
                <a:lnTo>
                  <a:pt x="444500" y="0"/>
                </a:lnTo>
                <a:lnTo>
                  <a:pt x="2686050" y="0"/>
                </a:lnTo>
              </a:path>
            </a:pathLst>
          </a:custGeom>
          <a:ln w="12700" cap="rnd">
            <a:solidFill>
              <a:srgbClr val="6D6D6D"/>
            </a:solidFill>
            <a:prstDash val="solid"/>
            <a:round/>
            <a:headEnd type="oval"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solidFill>
                <a:schemeClr val="tx1"/>
              </a:solidFill>
            </a:endParaRPr>
          </a:p>
        </p:txBody>
      </p:sp>
      <p:sp>
        <p:nvSpPr>
          <p:cNvPr id="38" name="TextBox 117">
            <a:extLst>
              <a:ext uri="{FF2B5EF4-FFF2-40B4-BE49-F238E27FC236}">
                <a16:creationId xmlns:a16="http://schemas.microsoft.com/office/drawing/2014/main" id="{8032827F-2EEC-8E4F-A36B-2D2C28C216A4}"/>
              </a:ext>
            </a:extLst>
          </p:cNvPr>
          <p:cNvSpPr txBox="1"/>
          <p:nvPr/>
        </p:nvSpPr>
        <p:spPr>
          <a:xfrm>
            <a:off x="6484862" y="4790077"/>
            <a:ext cx="2289049" cy="523220"/>
          </a:xfrm>
          <a:prstGeom prst="rect">
            <a:avLst/>
          </a:prstGeom>
          <a:noFill/>
        </p:spPr>
        <p:txBody>
          <a:bodyPr wrap="square" rtlCol="0">
            <a:spAutoFit/>
          </a:bodyPr>
          <a:lstStyle/>
          <a:p>
            <a:pPr algn="ctr"/>
            <a:r>
              <a:rPr lang="fr-FR" sz="2800" b="1" dirty="0">
                <a:solidFill>
                  <a:srgbClr val="FEC630"/>
                </a:solidFill>
                <a:latin typeface="Tw Cen MT" panose="020B0602020104020603" pitchFamily="34" charset="0"/>
              </a:rPr>
              <a:t>Conclusion</a:t>
            </a:r>
          </a:p>
        </p:txBody>
      </p:sp>
      <p:sp>
        <p:nvSpPr>
          <p:cNvPr id="18" name="Titre 1">
            <a:extLst>
              <a:ext uri="{FF2B5EF4-FFF2-40B4-BE49-F238E27FC236}">
                <a16:creationId xmlns:a16="http://schemas.microsoft.com/office/drawing/2014/main" id="{507E2232-3090-8244-8FB4-A53887413B10}"/>
              </a:ext>
            </a:extLst>
          </p:cNvPr>
          <p:cNvSpPr>
            <a:spLocks noGrp="1"/>
          </p:cNvSpPr>
          <p:nvPr>
            <p:ph type="title"/>
          </p:nvPr>
        </p:nvSpPr>
        <p:spPr>
          <a:xfrm>
            <a:off x="225613" y="-683418"/>
            <a:ext cx="5732934" cy="6931817"/>
          </a:xfrm>
        </p:spPr>
        <p:txBody>
          <a:bodyPr>
            <a:normAutofit fontScale="90000"/>
          </a:bodyPr>
          <a:lstStyle/>
          <a:p>
            <a:pPr lvl="0"/>
            <a:br>
              <a:rPr lang="fr-FR" sz="2400" b="0" dirty="0"/>
            </a:br>
            <a:br>
              <a:rPr lang="fr-FR" sz="2400" b="0" dirty="0"/>
            </a:br>
            <a:br>
              <a:rPr lang="fr-FR" sz="2400" b="0" dirty="0"/>
            </a:br>
            <a:r>
              <a:rPr lang="fr-FR" sz="2400" b="0" cap="none" dirty="0"/>
              <a:t>Enfin, ce projet a été pour nous l’occasion de découvrir des nouvelles triques de conception des applications </a:t>
            </a:r>
            <a:r>
              <a:rPr lang="fr-FR" sz="2400" b="0" cap="none" dirty="0" err="1"/>
              <a:t>android</a:t>
            </a:r>
            <a:br>
              <a:rPr lang="fr-FR" sz="2400" b="0" dirty="0"/>
            </a:br>
            <a:br>
              <a:rPr lang="fr-FR" sz="2400" b="0" dirty="0"/>
            </a:br>
            <a:r>
              <a:rPr lang="fr-FR" sz="2400" b="0" cap="none" dirty="0"/>
              <a:t>Nous avons rencontré quelques difficultés mais avec les recherche et l’aide de notre professeur  </a:t>
            </a:r>
            <a:r>
              <a:rPr lang="fr-FR" sz="2400" cap="none" dirty="0" err="1"/>
              <a:t>ahmed</a:t>
            </a:r>
            <a:r>
              <a:rPr lang="fr-FR" sz="2400" cap="none" dirty="0"/>
              <a:t> </a:t>
            </a:r>
            <a:r>
              <a:rPr lang="fr-FR" sz="2400" cap="none" dirty="0" err="1"/>
              <a:t>sejade</a:t>
            </a:r>
            <a:r>
              <a:rPr lang="fr-FR" sz="2400" cap="none" dirty="0"/>
              <a:t> </a:t>
            </a:r>
            <a:r>
              <a:rPr lang="fr-FR" sz="2400" b="0" cap="none" dirty="0"/>
              <a:t>on a insisté à dépasser et on a essaies avec tout efforts possible de répondre à toutes les questions du projet.</a:t>
            </a:r>
            <a:br>
              <a:rPr lang="fr-FR" sz="2400" b="0" dirty="0"/>
            </a:br>
            <a:br>
              <a:rPr lang="fr-FR" sz="2400" b="0" dirty="0"/>
            </a:br>
            <a:r>
              <a:rPr lang="fr-FR" sz="2400" b="0" cap="none" dirty="0"/>
              <a:t>C'était une expérience agréable puisque nous avons appris à utiliser des nouvelles méthodes des langage  des applications Android (</a:t>
            </a:r>
            <a:r>
              <a:rPr lang="fr-FR" sz="2400" b="0" cap="none" dirty="0" err="1"/>
              <a:t>java,xml</a:t>
            </a:r>
            <a:r>
              <a:rPr lang="fr-FR" sz="2400" b="0" cap="none" dirty="0"/>
              <a:t>…)</a:t>
            </a:r>
            <a:br>
              <a:rPr lang="fr-FR" sz="2400" b="0" cap="none" dirty="0"/>
            </a:br>
            <a:endParaRPr lang="fr-FR" sz="2400" b="0" cap="none" dirty="0"/>
          </a:p>
        </p:txBody>
      </p:sp>
    </p:spTree>
    <p:extLst>
      <p:ext uri="{BB962C8B-B14F-4D97-AF65-F5344CB8AC3E}">
        <p14:creationId xmlns:p14="http://schemas.microsoft.com/office/powerpoint/2010/main" val="247936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gn="ctr">
          <a:defRPr sz="180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2000-01-template-title-example.potx" id="{A1F54389-F5B4-4A7D-83C4-C4F7CE11BD02}" vid="{9D6AA22C-DCF2-47A4-87E2-7D76FD2624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2000-01-template-title-example</Template>
  <TotalTime>742</TotalTime>
  <Words>248</Words>
  <Application>Microsoft Macintosh PowerPoint</Application>
  <PresentationFormat>Personnalisé</PresentationFormat>
  <Paragraphs>47</Paragraphs>
  <Slides>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vt:i4>
      </vt:variant>
    </vt:vector>
  </HeadingPairs>
  <TitlesOfParts>
    <vt:vector size="10" baseType="lpstr">
      <vt:lpstr>Arial</vt:lpstr>
      <vt:lpstr>Calibri</vt:lpstr>
      <vt:lpstr>Tw Cen MT</vt:lpstr>
      <vt:lpstr>Office Theme</vt:lpstr>
      <vt:lpstr>Présentation PowerPoint</vt:lpstr>
      <vt:lpstr>;</vt:lpstr>
      <vt:lpstr>Présentation PowerPoint</vt:lpstr>
      <vt:lpstr>Présentation PowerPoint</vt:lpstr>
      <vt:lpstr>Présentation PowerPoint</vt:lpstr>
      <vt:lpstr>   Enfin, ce projet a été pour nous l’occasion de découvrir des nouvelles triques de conception des applications android  Nous avons rencontré quelques difficultés mais avec les recherche et l’aide de notre professeur  ahmed sejade on a insisté à dépasser et on a essaies avec tout efforts possible de répondre à toutes les questions du projet.  C'était une expérience agréable puisque nous avons appris à utiliser des nouvelles méthodes des langage  des applications Android (java,xml…)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Aminul</dc:creator>
  <cp:lastModifiedBy>Microsoft Office User</cp:lastModifiedBy>
  <cp:revision>53</cp:revision>
  <dcterms:created xsi:type="dcterms:W3CDTF">2015-08-26T13:40:09Z</dcterms:created>
  <dcterms:modified xsi:type="dcterms:W3CDTF">2020-02-27T13:29:23Z</dcterms:modified>
</cp:coreProperties>
</file>